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9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0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1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3" r:id="rId3"/>
    <p:sldMasterId id="2147483747" r:id="rId4"/>
    <p:sldMasterId id="2147483761" r:id="rId5"/>
    <p:sldMasterId id="2147483773" r:id="rId6"/>
    <p:sldMasterId id="2147483785" r:id="rId7"/>
    <p:sldMasterId id="2147483811" r:id="rId8"/>
    <p:sldMasterId id="2147483821" r:id="rId9"/>
    <p:sldMasterId id="2147483835" r:id="rId10"/>
    <p:sldMasterId id="2147483847" r:id="rId11"/>
    <p:sldMasterId id="2147483859" r:id="rId12"/>
  </p:sldMasterIdLst>
  <p:notesMasterIdLst>
    <p:notesMasterId r:id="rId31"/>
  </p:notesMasterIdLst>
  <p:sldIdLst>
    <p:sldId id="258" r:id="rId13"/>
    <p:sldId id="287" r:id="rId14"/>
    <p:sldId id="262" r:id="rId15"/>
    <p:sldId id="264" r:id="rId16"/>
    <p:sldId id="283" r:id="rId17"/>
    <p:sldId id="284" r:id="rId18"/>
    <p:sldId id="285" r:id="rId19"/>
    <p:sldId id="286" r:id="rId20"/>
    <p:sldId id="269" r:id="rId21"/>
    <p:sldId id="260" r:id="rId22"/>
    <p:sldId id="272" r:id="rId23"/>
    <p:sldId id="273" r:id="rId24"/>
    <p:sldId id="268" r:id="rId25"/>
    <p:sldId id="274" r:id="rId26"/>
    <p:sldId id="281" r:id="rId27"/>
    <p:sldId id="278" r:id="rId28"/>
    <p:sldId id="279" r:id="rId29"/>
    <p:sldId id="276" r:id="rId30"/>
  </p:sldIdLst>
  <p:sldSz cx="9144000" cy="5143500" type="screen16x9"/>
  <p:notesSz cx="6858000" cy="9144000"/>
  <p:defaultTextStyle>
    <a:defPPr>
      <a:defRPr lang="en-US"/>
    </a:defPPr>
    <a:lvl1pPr marL="0" algn="l" defTabSz="913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86" algn="l" defTabSz="913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33" algn="l" defTabSz="913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38" algn="l" defTabSz="913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64" algn="l" defTabSz="913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49" algn="l" defTabSz="913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235" algn="l" defTabSz="913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960" algn="l" defTabSz="913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0BF4-B105-4D4B-AC47-5061C568401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AE1B-974B-4652-8A1A-EEA27FA4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86" algn="l" defTabSz="913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33" algn="l" defTabSz="913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38" algn="l" defTabSz="913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64" algn="l" defTabSz="913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49" algn="l" defTabSz="913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35" algn="l" defTabSz="913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960" algn="l" defTabSz="913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484A-02B6-4FA7-B31D-621FAEFF8F7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1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484A-02B6-4FA7-B31D-621FAEFF8F7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53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Trò ch</a:t>
            </a:r>
            <a:r>
              <a:rPr lang="vi-VN" smtClean="0"/>
              <a:t>ơ</a:t>
            </a:r>
            <a:r>
              <a:rPr lang="en-US" smtClean="0"/>
              <a:t>i để kiểm tra bài cũ.</a:t>
            </a:r>
            <a:endParaRPr lang="vi-V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1A2C490-9544-409B-82E6-407A5B514A91}" type="slidenum">
              <a:rPr lang="vi-VN" smtClean="0">
                <a:solidFill>
                  <a:prstClr val="black"/>
                </a:solidFill>
              </a:rPr>
              <a:pPr/>
              <a:t>15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484A-02B6-4FA7-B31D-621FAEFF8F7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9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5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129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39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240" indent="0">
              <a:buNone/>
              <a:defRPr sz="1000" b="1"/>
            </a:lvl2pPr>
            <a:lvl3pPr marL="456482" indent="0">
              <a:buNone/>
              <a:defRPr sz="900" b="1"/>
            </a:lvl3pPr>
            <a:lvl4pPr marL="684780" indent="0">
              <a:buNone/>
              <a:defRPr sz="800" b="1"/>
            </a:lvl4pPr>
            <a:lvl5pPr marL="913050" indent="0">
              <a:buNone/>
              <a:defRPr sz="800" b="1"/>
            </a:lvl5pPr>
            <a:lvl6pPr marL="1141291" indent="0">
              <a:buNone/>
              <a:defRPr sz="800" b="1"/>
            </a:lvl6pPr>
            <a:lvl7pPr marL="1369560" indent="0">
              <a:buNone/>
              <a:defRPr sz="800" b="1"/>
            </a:lvl7pPr>
            <a:lvl8pPr marL="1597800" indent="0">
              <a:buNone/>
              <a:defRPr sz="800" b="1"/>
            </a:lvl8pPr>
            <a:lvl9pPr marL="1826099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240" indent="0">
              <a:buNone/>
              <a:defRPr sz="1000" b="1"/>
            </a:lvl2pPr>
            <a:lvl3pPr marL="456482" indent="0">
              <a:buNone/>
              <a:defRPr sz="900" b="1"/>
            </a:lvl3pPr>
            <a:lvl4pPr marL="684780" indent="0">
              <a:buNone/>
              <a:defRPr sz="800" b="1"/>
            </a:lvl4pPr>
            <a:lvl5pPr marL="913050" indent="0">
              <a:buNone/>
              <a:defRPr sz="800" b="1"/>
            </a:lvl5pPr>
            <a:lvl6pPr marL="1141291" indent="0">
              <a:buNone/>
              <a:defRPr sz="800" b="1"/>
            </a:lvl6pPr>
            <a:lvl7pPr marL="1369560" indent="0">
              <a:buNone/>
              <a:defRPr sz="800" b="1"/>
            </a:lvl7pPr>
            <a:lvl8pPr marL="1597800" indent="0">
              <a:buNone/>
              <a:defRPr sz="800" b="1"/>
            </a:lvl8pPr>
            <a:lvl9pPr marL="1826099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945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64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991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69" y="136529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36529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6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240" indent="0">
              <a:buNone/>
              <a:defRPr sz="600"/>
            </a:lvl2pPr>
            <a:lvl3pPr marL="456482" indent="0">
              <a:buNone/>
              <a:defRPr sz="500"/>
            </a:lvl3pPr>
            <a:lvl4pPr marL="684780" indent="0">
              <a:buNone/>
              <a:defRPr sz="500"/>
            </a:lvl4pPr>
            <a:lvl5pPr marL="913050" indent="0">
              <a:buNone/>
              <a:defRPr sz="500"/>
            </a:lvl5pPr>
            <a:lvl6pPr marL="1141291" indent="0">
              <a:buNone/>
              <a:defRPr sz="500"/>
            </a:lvl6pPr>
            <a:lvl7pPr marL="1369560" indent="0">
              <a:buNone/>
              <a:defRPr sz="500"/>
            </a:lvl7pPr>
            <a:lvl8pPr marL="1597800" indent="0">
              <a:buNone/>
              <a:defRPr sz="500"/>
            </a:lvl8pPr>
            <a:lvl9pPr marL="182609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915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415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240" indent="0">
              <a:buNone/>
              <a:defRPr sz="1400"/>
            </a:lvl2pPr>
            <a:lvl3pPr marL="456482" indent="0">
              <a:buNone/>
              <a:defRPr sz="1200"/>
            </a:lvl3pPr>
            <a:lvl4pPr marL="684780" indent="0">
              <a:buNone/>
              <a:defRPr sz="1000"/>
            </a:lvl4pPr>
            <a:lvl5pPr marL="913050" indent="0">
              <a:buNone/>
              <a:defRPr sz="1000"/>
            </a:lvl5pPr>
            <a:lvl6pPr marL="1141291" indent="0">
              <a:buNone/>
              <a:defRPr sz="1000"/>
            </a:lvl6pPr>
            <a:lvl7pPr marL="1369560" indent="0">
              <a:buNone/>
              <a:defRPr sz="1000"/>
            </a:lvl7pPr>
            <a:lvl8pPr marL="1597800" indent="0">
              <a:buNone/>
              <a:defRPr sz="1000"/>
            </a:lvl8pPr>
            <a:lvl9pPr marL="1826099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240" indent="0">
              <a:buNone/>
              <a:defRPr sz="600"/>
            </a:lvl2pPr>
            <a:lvl3pPr marL="456482" indent="0">
              <a:buNone/>
              <a:defRPr sz="500"/>
            </a:lvl3pPr>
            <a:lvl4pPr marL="684780" indent="0">
              <a:buNone/>
              <a:defRPr sz="500"/>
            </a:lvl4pPr>
            <a:lvl5pPr marL="913050" indent="0">
              <a:buNone/>
              <a:defRPr sz="500"/>
            </a:lvl5pPr>
            <a:lvl6pPr marL="1141291" indent="0">
              <a:buNone/>
              <a:defRPr sz="500"/>
            </a:lvl6pPr>
            <a:lvl7pPr marL="1369560" indent="0">
              <a:buNone/>
              <a:defRPr sz="500"/>
            </a:lvl7pPr>
            <a:lvl8pPr marL="1597800" indent="0">
              <a:buNone/>
              <a:defRPr sz="500"/>
            </a:lvl8pPr>
            <a:lvl9pPr marL="182609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206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118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85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85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528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362" indent="0" algn="ctr">
              <a:buNone/>
              <a:defRPr sz="1500"/>
            </a:lvl2pPr>
            <a:lvl3pPr marL="684780" indent="0" algn="ctr">
              <a:buNone/>
              <a:defRPr sz="1400"/>
            </a:lvl3pPr>
            <a:lvl4pPr marL="1027170" indent="0" algn="ctr">
              <a:buNone/>
              <a:defRPr sz="1200"/>
            </a:lvl4pPr>
            <a:lvl5pPr marL="1369560" indent="0" algn="ctr">
              <a:buNone/>
              <a:defRPr sz="1200"/>
            </a:lvl5pPr>
            <a:lvl6pPr marL="1711979" indent="0" algn="ctr">
              <a:buNone/>
              <a:defRPr sz="1200"/>
            </a:lvl6pPr>
            <a:lvl7pPr marL="2054339" indent="0" algn="ctr">
              <a:buNone/>
              <a:defRPr sz="1200"/>
            </a:lvl7pPr>
            <a:lvl8pPr marL="2396700" indent="0" algn="ctr">
              <a:buNone/>
              <a:defRPr sz="1200"/>
            </a:lvl8pPr>
            <a:lvl9pPr marL="273906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543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7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7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7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089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9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1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9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789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815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2" indent="0">
              <a:buNone/>
              <a:defRPr sz="1500" b="1"/>
            </a:lvl2pPr>
            <a:lvl3pPr marL="684780" indent="0">
              <a:buNone/>
              <a:defRPr sz="1400" b="1"/>
            </a:lvl3pPr>
            <a:lvl4pPr marL="1027170" indent="0">
              <a:buNone/>
              <a:defRPr sz="1200" b="1"/>
            </a:lvl4pPr>
            <a:lvl5pPr marL="1369560" indent="0">
              <a:buNone/>
              <a:defRPr sz="1200" b="1"/>
            </a:lvl5pPr>
            <a:lvl6pPr marL="1711979" indent="0">
              <a:buNone/>
              <a:defRPr sz="1200" b="1"/>
            </a:lvl6pPr>
            <a:lvl7pPr marL="2054339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6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2" indent="0">
              <a:buNone/>
              <a:defRPr sz="1500" b="1"/>
            </a:lvl2pPr>
            <a:lvl3pPr marL="684780" indent="0">
              <a:buNone/>
              <a:defRPr sz="1400" b="1"/>
            </a:lvl3pPr>
            <a:lvl4pPr marL="1027170" indent="0">
              <a:buNone/>
              <a:defRPr sz="1200" b="1"/>
            </a:lvl4pPr>
            <a:lvl5pPr marL="1369560" indent="0">
              <a:buNone/>
              <a:defRPr sz="1200" b="1"/>
            </a:lvl5pPr>
            <a:lvl6pPr marL="1711979" indent="0">
              <a:buNone/>
              <a:defRPr sz="1200" b="1"/>
            </a:lvl6pPr>
            <a:lvl7pPr marL="2054339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6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234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049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265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62" indent="0">
              <a:buNone/>
              <a:defRPr sz="1100"/>
            </a:lvl2pPr>
            <a:lvl3pPr marL="684780" indent="0">
              <a:buNone/>
              <a:defRPr sz="900"/>
            </a:lvl3pPr>
            <a:lvl4pPr marL="1027170" indent="0">
              <a:buNone/>
              <a:defRPr sz="800"/>
            </a:lvl4pPr>
            <a:lvl5pPr marL="1369560" indent="0">
              <a:buNone/>
              <a:defRPr sz="800"/>
            </a:lvl5pPr>
            <a:lvl6pPr marL="1711979" indent="0">
              <a:buNone/>
              <a:defRPr sz="800"/>
            </a:lvl6pPr>
            <a:lvl7pPr marL="2054339" indent="0">
              <a:buNone/>
              <a:defRPr sz="800"/>
            </a:lvl7pPr>
            <a:lvl8pPr marL="2396700" indent="0">
              <a:buNone/>
              <a:defRPr sz="800"/>
            </a:lvl8pPr>
            <a:lvl9pPr marL="2739062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32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362" indent="0">
              <a:buNone/>
              <a:defRPr sz="2100"/>
            </a:lvl2pPr>
            <a:lvl3pPr marL="684780" indent="0">
              <a:buNone/>
              <a:defRPr sz="1800"/>
            </a:lvl3pPr>
            <a:lvl4pPr marL="1027170" indent="0">
              <a:buNone/>
              <a:defRPr sz="1500"/>
            </a:lvl4pPr>
            <a:lvl5pPr marL="1369560" indent="0">
              <a:buNone/>
              <a:defRPr sz="1500"/>
            </a:lvl5pPr>
            <a:lvl6pPr marL="1711979" indent="0">
              <a:buNone/>
              <a:defRPr sz="1500"/>
            </a:lvl6pPr>
            <a:lvl7pPr marL="2054339" indent="0">
              <a:buNone/>
              <a:defRPr sz="1500"/>
            </a:lvl7pPr>
            <a:lvl8pPr marL="2396700" indent="0">
              <a:buNone/>
              <a:defRPr sz="1500"/>
            </a:lvl8pPr>
            <a:lvl9pPr marL="2739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62" indent="0">
              <a:buNone/>
              <a:defRPr sz="1100"/>
            </a:lvl2pPr>
            <a:lvl3pPr marL="684780" indent="0">
              <a:buNone/>
              <a:defRPr sz="900"/>
            </a:lvl3pPr>
            <a:lvl4pPr marL="1027170" indent="0">
              <a:buNone/>
              <a:defRPr sz="800"/>
            </a:lvl4pPr>
            <a:lvl5pPr marL="1369560" indent="0">
              <a:buNone/>
              <a:defRPr sz="800"/>
            </a:lvl5pPr>
            <a:lvl6pPr marL="1711979" indent="0">
              <a:buNone/>
              <a:defRPr sz="800"/>
            </a:lvl6pPr>
            <a:lvl7pPr marL="2054339" indent="0">
              <a:buNone/>
              <a:defRPr sz="800"/>
            </a:lvl7pPr>
            <a:lvl8pPr marL="2396700" indent="0">
              <a:buNone/>
              <a:defRPr sz="800"/>
            </a:lvl8pPr>
            <a:lvl9pPr marL="2739062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809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560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3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27393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004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/>
          </p:cNvSpPr>
          <p:nvPr/>
        </p:nvSpPr>
        <p:spPr bwMode="auto">
          <a:xfrm>
            <a:off x="4412610" y="4661298"/>
            <a:ext cx="450424" cy="559594"/>
          </a:xfrm>
          <a:custGeom>
            <a:avLst/>
            <a:gdLst>
              <a:gd name="T0" fmla="*/ 2147483646 w 15884"/>
              <a:gd name="T1" fmla="*/ 2147483646 h 19698"/>
              <a:gd name="T2" fmla="*/ 2147483646 w 15884"/>
              <a:gd name="T3" fmla="*/ 2147483646 h 19698"/>
              <a:gd name="T4" fmla="*/ 2147483646 w 15884"/>
              <a:gd name="T5" fmla="*/ 2147483646 h 19698"/>
              <a:gd name="T6" fmla="*/ 2147483646 w 15884"/>
              <a:gd name="T7" fmla="*/ 2147483646 h 19698"/>
              <a:gd name="T8" fmla="*/ 2147483646 w 15884"/>
              <a:gd name="T9" fmla="*/ 2147483646 h 19698"/>
              <a:gd name="T10" fmla="*/ 2147483646 w 15884"/>
              <a:gd name="T11" fmla="*/ 2147483646 h 19698"/>
              <a:gd name="T12" fmla="*/ 2147483646 w 15884"/>
              <a:gd name="T13" fmla="*/ 2147483646 h 19698"/>
              <a:gd name="T14" fmla="*/ 2147483646 w 15884"/>
              <a:gd name="T15" fmla="*/ 2147483646 h 19698"/>
              <a:gd name="T16" fmla="*/ 2147483646 w 15884"/>
              <a:gd name="T17" fmla="*/ 2147483646 h 19698"/>
              <a:gd name="T18" fmla="*/ 2147483646 w 15884"/>
              <a:gd name="T19" fmla="*/ 2147483646 h 19698"/>
              <a:gd name="T20" fmla="*/ 2147483646 w 15884"/>
              <a:gd name="T21" fmla="*/ 2147483646 h 19698"/>
              <a:gd name="T22" fmla="*/ 2147483646 w 15884"/>
              <a:gd name="T23" fmla="*/ 2147483646 h 19698"/>
              <a:gd name="T24" fmla="*/ 2147483646 w 15884"/>
              <a:gd name="T25" fmla="*/ 2147483646 h 19698"/>
              <a:gd name="T26" fmla="*/ 2147483646 w 15884"/>
              <a:gd name="T27" fmla="*/ 2147483646 h 19698"/>
              <a:gd name="T28" fmla="*/ 2147483646 w 15884"/>
              <a:gd name="T29" fmla="*/ 2147483646 h 19698"/>
              <a:gd name="T30" fmla="*/ 2147483646 w 15884"/>
              <a:gd name="T31" fmla="*/ 2147483646 h 19698"/>
              <a:gd name="T32" fmla="*/ 2147483646 w 15884"/>
              <a:gd name="T33" fmla="*/ 2147483646 h 19698"/>
              <a:gd name="T34" fmla="*/ 2147483646 w 15884"/>
              <a:gd name="T35" fmla="*/ 2147483646 h 19698"/>
              <a:gd name="T36" fmla="*/ 2147483646 w 15884"/>
              <a:gd name="T37" fmla="*/ 2147483646 h 19698"/>
              <a:gd name="T38" fmla="*/ 2147483646 w 15884"/>
              <a:gd name="T39" fmla="*/ 2147483646 h 19698"/>
              <a:gd name="T40" fmla="*/ 2147483646 w 15884"/>
              <a:gd name="T41" fmla="*/ 2147483646 h 19698"/>
              <a:gd name="T42" fmla="*/ 2147483646 w 15884"/>
              <a:gd name="T43" fmla="*/ 2147483646 h 19698"/>
              <a:gd name="T44" fmla="*/ 2147483646 w 15884"/>
              <a:gd name="T45" fmla="*/ 2147483646 h 19698"/>
              <a:gd name="T46" fmla="*/ 2147483646 w 15884"/>
              <a:gd name="T47" fmla="*/ 2147483646 h 19698"/>
              <a:gd name="T48" fmla="*/ 2147483646 w 15884"/>
              <a:gd name="T49" fmla="*/ 2147483646 h 19698"/>
              <a:gd name="T50" fmla="*/ 2147483646 w 15884"/>
              <a:gd name="T51" fmla="*/ 2147483646 h 19698"/>
              <a:gd name="T52" fmla="*/ 2147483646 w 15884"/>
              <a:gd name="T53" fmla="*/ 2147483646 h 19698"/>
              <a:gd name="T54" fmla="*/ 2147483646 w 15884"/>
              <a:gd name="T55" fmla="*/ 2147483646 h 19698"/>
              <a:gd name="T56" fmla="*/ 2147483646 w 15884"/>
              <a:gd name="T57" fmla="*/ 2147483646 h 19698"/>
              <a:gd name="T58" fmla="*/ 2147483646 w 15884"/>
              <a:gd name="T59" fmla="*/ 2147483646 h 19698"/>
              <a:gd name="T60" fmla="*/ 2147483646 w 15884"/>
              <a:gd name="T61" fmla="*/ 2147483646 h 19698"/>
              <a:gd name="T62" fmla="*/ 2147483646 w 15884"/>
              <a:gd name="T63" fmla="*/ 2147483646 h 19698"/>
              <a:gd name="T64" fmla="*/ 2147483646 w 15884"/>
              <a:gd name="T65" fmla="*/ 2147483646 h 19698"/>
              <a:gd name="T66" fmla="*/ 2147483646 w 15884"/>
              <a:gd name="T67" fmla="*/ 2147483646 h 19698"/>
              <a:gd name="T68" fmla="*/ 2147483646 w 15884"/>
              <a:gd name="T69" fmla="*/ 2147483646 h 19698"/>
              <a:gd name="T70" fmla="*/ 2147483646 w 15884"/>
              <a:gd name="T71" fmla="*/ 2147483646 h 19698"/>
              <a:gd name="T72" fmla="*/ 2147483646 w 15884"/>
              <a:gd name="T73" fmla="*/ 2147483646 h 19698"/>
              <a:gd name="T74" fmla="*/ 2147483646 w 15884"/>
              <a:gd name="T75" fmla="*/ 2147483646 h 19698"/>
              <a:gd name="T76" fmla="*/ 2147483646 w 15884"/>
              <a:gd name="T77" fmla="*/ 2147483646 h 19698"/>
              <a:gd name="T78" fmla="*/ 2147483646 w 15884"/>
              <a:gd name="T79" fmla="*/ 2147483646 h 19698"/>
              <a:gd name="T80" fmla="*/ 2147483646 w 15884"/>
              <a:gd name="T81" fmla="*/ 2147483646 h 19698"/>
              <a:gd name="T82" fmla="*/ 2147483646 w 15884"/>
              <a:gd name="T83" fmla="*/ 2147483646 h 19698"/>
              <a:gd name="T84" fmla="*/ 2147483646 w 15884"/>
              <a:gd name="T85" fmla="*/ 2147483646 h 19698"/>
              <a:gd name="T86" fmla="*/ 2147483646 w 15884"/>
              <a:gd name="T87" fmla="*/ 2147483646 h 19698"/>
              <a:gd name="T88" fmla="*/ 2147483646 w 15884"/>
              <a:gd name="T89" fmla="*/ 2147483646 h 19698"/>
              <a:gd name="T90" fmla="*/ 2147483646 w 15884"/>
              <a:gd name="T91" fmla="*/ 2147483646 h 19698"/>
              <a:gd name="T92" fmla="*/ 2147483646 w 15884"/>
              <a:gd name="T93" fmla="*/ 2147483646 h 19698"/>
              <a:gd name="T94" fmla="*/ 2147483646 w 15884"/>
              <a:gd name="T95" fmla="*/ 2147483646 h 19698"/>
              <a:gd name="T96" fmla="*/ 2147483646 w 15884"/>
              <a:gd name="T97" fmla="*/ 2147483646 h 19698"/>
              <a:gd name="T98" fmla="*/ 2147483646 w 15884"/>
              <a:gd name="T99" fmla="*/ 2147483646 h 19698"/>
              <a:gd name="T100" fmla="*/ 2147483646 w 15884"/>
              <a:gd name="T101" fmla="*/ 2147483646 h 19698"/>
              <a:gd name="T102" fmla="*/ 2147483646 w 15884"/>
              <a:gd name="T103" fmla="*/ 2147483646 h 19698"/>
              <a:gd name="T104" fmla="*/ 2147483646 w 15884"/>
              <a:gd name="T105" fmla="*/ 2147483646 h 19698"/>
              <a:gd name="T106" fmla="*/ 2147483646 w 15884"/>
              <a:gd name="T107" fmla="*/ 2147483646 h 19698"/>
              <a:gd name="T108" fmla="*/ 2147483646 w 15884"/>
              <a:gd name="T109" fmla="*/ 2147483646 h 19698"/>
              <a:gd name="T110" fmla="*/ 2147483646 w 15884"/>
              <a:gd name="T111" fmla="*/ 2147483646 h 19698"/>
              <a:gd name="T112" fmla="*/ 2147483646 w 15884"/>
              <a:gd name="T113" fmla="*/ 2147483646 h 19698"/>
              <a:gd name="T114" fmla="*/ 2147483646 w 15884"/>
              <a:gd name="T115" fmla="*/ 2147483646 h 19698"/>
              <a:gd name="T116" fmla="*/ 2147483646 w 15884"/>
              <a:gd name="T117" fmla="*/ 2147483646 h 19698"/>
              <a:gd name="T118" fmla="*/ 2147483646 w 15884"/>
              <a:gd name="T119" fmla="*/ 2147483646 h 19698"/>
              <a:gd name="T120" fmla="*/ 2147483646 w 15884"/>
              <a:gd name="T121" fmla="*/ 2147483646 h 19698"/>
              <a:gd name="T122" fmla="*/ 2147483646 w 15884"/>
              <a:gd name="T123" fmla="*/ 2147483646 h 19698"/>
              <a:gd name="T124" fmla="*/ 2147483646 w 15884"/>
              <a:gd name="T125" fmla="*/ 2147483646 h 196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884"/>
              <a:gd name="T190" fmla="*/ 0 h 19698"/>
              <a:gd name="T191" fmla="*/ 15884 w 15884"/>
              <a:gd name="T192" fmla="*/ 19698 h 196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lnTo>
                  <a:pt x="935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lnTo>
                  <a:pt x="11262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lnTo>
                  <a:pt x="11115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lnTo>
                  <a:pt x="8694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lnTo>
                  <a:pt x="11776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lnTo>
                  <a:pt x="8951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lnTo>
                  <a:pt x="6273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lnTo>
                  <a:pt x="9868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lnTo>
                  <a:pt x="1313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lnTo>
                  <a:pt x="13060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lnTo>
                  <a:pt x="1027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hape 195"/>
          <p:cNvSpPr>
            <a:spLocks/>
          </p:cNvSpPr>
          <p:nvPr/>
        </p:nvSpPr>
        <p:spPr bwMode="auto">
          <a:xfrm>
            <a:off x="3968638" y="4000529"/>
            <a:ext cx="443972" cy="504825"/>
          </a:xfrm>
          <a:custGeom>
            <a:avLst/>
            <a:gdLst>
              <a:gd name="T0" fmla="*/ 2147483646 w 15627"/>
              <a:gd name="T1" fmla="*/ 2147483646 h 17792"/>
              <a:gd name="T2" fmla="*/ 2147483646 w 15627"/>
              <a:gd name="T3" fmla="*/ 2147483646 h 17792"/>
              <a:gd name="T4" fmla="*/ 2147483646 w 15627"/>
              <a:gd name="T5" fmla="*/ 2147483646 h 17792"/>
              <a:gd name="T6" fmla="*/ 2147483646 w 15627"/>
              <a:gd name="T7" fmla="*/ 2147483646 h 17792"/>
              <a:gd name="T8" fmla="*/ 2147483646 w 15627"/>
              <a:gd name="T9" fmla="*/ 2147483646 h 17792"/>
              <a:gd name="T10" fmla="*/ 2147483646 w 15627"/>
              <a:gd name="T11" fmla="*/ 2147483646 h 17792"/>
              <a:gd name="T12" fmla="*/ 2147483646 w 15627"/>
              <a:gd name="T13" fmla="*/ 2147483646 h 17792"/>
              <a:gd name="T14" fmla="*/ 2147483646 w 15627"/>
              <a:gd name="T15" fmla="*/ 2147483646 h 17792"/>
              <a:gd name="T16" fmla="*/ 2147483646 w 15627"/>
              <a:gd name="T17" fmla="*/ 2147483646 h 17792"/>
              <a:gd name="T18" fmla="*/ 2147483646 w 15627"/>
              <a:gd name="T19" fmla="*/ 2147483646 h 17792"/>
              <a:gd name="T20" fmla="*/ 2147483646 w 15627"/>
              <a:gd name="T21" fmla="*/ 2147483646 h 17792"/>
              <a:gd name="T22" fmla="*/ 2147483646 w 15627"/>
              <a:gd name="T23" fmla="*/ 2147483646 h 17792"/>
              <a:gd name="T24" fmla="*/ 2147483646 w 15627"/>
              <a:gd name="T25" fmla="*/ 2147483646 h 17792"/>
              <a:gd name="T26" fmla="*/ 2147483646 w 15627"/>
              <a:gd name="T27" fmla="*/ 2147483646 h 17792"/>
              <a:gd name="T28" fmla="*/ 2147483646 w 15627"/>
              <a:gd name="T29" fmla="*/ 2147483646 h 17792"/>
              <a:gd name="T30" fmla="*/ 2147483646 w 15627"/>
              <a:gd name="T31" fmla="*/ 2147483646 h 17792"/>
              <a:gd name="T32" fmla="*/ 2147483646 w 15627"/>
              <a:gd name="T33" fmla="*/ 2147483646 h 17792"/>
              <a:gd name="T34" fmla="*/ 2147483646 w 15627"/>
              <a:gd name="T35" fmla="*/ 2147483646 h 17792"/>
              <a:gd name="T36" fmla="*/ 2147483646 w 15627"/>
              <a:gd name="T37" fmla="*/ 2147483646 h 17792"/>
              <a:gd name="T38" fmla="*/ 2147483646 w 15627"/>
              <a:gd name="T39" fmla="*/ 2147483646 h 17792"/>
              <a:gd name="T40" fmla="*/ 2147483646 w 15627"/>
              <a:gd name="T41" fmla="*/ 2147483646 h 17792"/>
              <a:gd name="T42" fmla="*/ 2147483646 w 15627"/>
              <a:gd name="T43" fmla="*/ 2147483646 h 17792"/>
              <a:gd name="T44" fmla="*/ 2147483646 w 15627"/>
              <a:gd name="T45" fmla="*/ 2147483646 h 17792"/>
              <a:gd name="T46" fmla="*/ 2147483646 w 15627"/>
              <a:gd name="T47" fmla="*/ 2147483646 h 17792"/>
              <a:gd name="T48" fmla="*/ 2147483646 w 15627"/>
              <a:gd name="T49" fmla="*/ 2147483646 h 17792"/>
              <a:gd name="T50" fmla="*/ 2147483646 w 15627"/>
              <a:gd name="T51" fmla="*/ 2147483646 h 17792"/>
              <a:gd name="T52" fmla="*/ 2147483646 w 15627"/>
              <a:gd name="T53" fmla="*/ 2147483646 h 17792"/>
              <a:gd name="T54" fmla="*/ 2147483646 w 15627"/>
              <a:gd name="T55" fmla="*/ 2147483646 h 17792"/>
              <a:gd name="T56" fmla="*/ 2147483646 w 15627"/>
              <a:gd name="T57" fmla="*/ 2147483646 h 17792"/>
              <a:gd name="T58" fmla="*/ 2147483646 w 15627"/>
              <a:gd name="T59" fmla="*/ 2147483646 h 17792"/>
              <a:gd name="T60" fmla="*/ 2147483646 w 15627"/>
              <a:gd name="T61" fmla="*/ 2147483646 h 17792"/>
              <a:gd name="T62" fmla="*/ 2147483646 w 15627"/>
              <a:gd name="T63" fmla="*/ 2147483646 h 17792"/>
              <a:gd name="T64" fmla="*/ 2147483646 w 15627"/>
              <a:gd name="T65" fmla="*/ 2147483646 h 17792"/>
              <a:gd name="T66" fmla="*/ 2147483646 w 15627"/>
              <a:gd name="T67" fmla="*/ 2147483646 h 17792"/>
              <a:gd name="T68" fmla="*/ 2147483646 w 15627"/>
              <a:gd name="T69" fmla="*/ 2147483646 h 17792"/>
              <a:gd name="T70" fmla="*/ 2147483646 w 15627"/>
              <a:gd name="T71" fmla="*/ 2147483646 h 17792"/>
              <a:gd name="T72" fmla="*/ 2147483646 w 15627"/>
              <a:gd name="T73" fmla="*/ 2147483646 h 17792"/>
              <a:gd name="T74" fmla="*/ 2147483646 w 15627"/>
              <a:gd name="T75" fmla="*/ 2147483646 h 17792"/>
              <a:gd name="T76" fmla="*/ 2147483646 w 15627"/>
              <a:gd name="T77" fmla="*/ 2147483646 h 17792"/>
              <a:gd name="T78" fmla="*/ 2147483646 w 15627"/>
              <a:gd name="T79" fmla="*/ 2147483646 h 17792"/>
              <a:gd name="T80" fmla="*/ 2147483646 w 15627"/>
              <a:gd name="T81" fmla="*/ 2147483646 h 17792"/>
              <a:gd name="T82" fmla="*/ 2147483646 w 15627"/>
              <a:gd name="T83" fmla="*/ 2147483646 h 17792"/>
              <a:gd name="T84" fmla="*/ 2147483646 w 15627"/>
              <a:gd name="T85" fmla="*/ 2147483646 h 17792"/>
              <a:gd name="T86" fmla="*/ 2147483646 w 15627"/>
              <a:gd name="T87" fmla="*/ 2147483646 h 17792"/>
              <a:gd name="T88" fmla="*/ 2147483646 w 15627"/>
              <a:gd name="T89" fmla="*/ 2147483646 h 17792"/>
              <a:gd name="T90" fmla="*/ 2147483646 w 15627"/>
              <a:gd name="T91" fmla="*/ 2147483646 h 17792"/>
              <a:gd name="T92" fmla="*/ 2147483646 w 15627"/>
              <a:gd name="T93" fmla="*/ 2147483646 h 17792"/>
              <a:gd name="T94" fmla="*/ 2147483646 w 15627"/>
              <a:gd name="T95" fmla="*/ 2147483646 h 17792"/>
              <a:gd name="T96" fmla="*/ 2147483646 w 15627"/>
              <a:gd name="T97" fmla="*/ 2147483646 h 17792"/>
              <a:gd name="T98" fmla="*/ 2147483646 w 15627"/>
              <a:gd name="T99" fmla="*/ 2147483646 h 17792"/>
              <a:gd name="T100" fmla="*/ 2147483646 w 15627"/>
              <a:gd name="T101" fmla="*/ 2147483646 h 17792"/>
              <a:gd name="T102" fmla="*/ 2147483646 w 15627"/>
              <a:gd name="T103" fmla="*/ 2147483646 h 17792"/>
              <a:gd name="T104" fmla="*/ 2147483646 w 15627"/>
              <a:gd name="T105" fmla="*/ 2147483646 h 17792"/>
              <a:gd name="T106" fmla="*/ 2147483646 w 15627"/>
              <a:gd name="T107" fmla="*/ 2147483646 h 17792"/>
              <a:gd name="T108" fmla="*/ 2147483646 w 15627"/>
              <a:gd name="T109" fmla="*/ 2147483646 h 17792"/>
              <a:gd name="T110" fmla="*/ 2147483646 w 15627"/>
              <a:gd name="T111" fmla="*/ 2147483646 h 17792"/>
              <a:gd name="T112" fmla="*/ 2147483646 w 15627"/>
              <a:gd name="T113" fmla="*/ 2147483646 h 17792"/>
              <a:gd name="T114" fmla="*/ 2147483646 w 15627"/>
              <a:gd name="T115" fmla="*/ 2147483646 h 17792"/>
              <a:gd name="T116" fmla="*/ 2147483646 w 15627"/>
              <a:gd name="T117" fmla="*/ 2147483646 h 17792"/>
              <a:gd name="T118" fmla="*/ 2147483646 w 15627"/>
              <a:gd name="T119" fmla="*/ 2147483646 h 17792"/>
              <a:gd name="T120" fmla="*/ 2147483646 w 15627"/>
              <a:gd name="T121" fmla="*/ 2147483646 h 17792"/>
              <a:gd name="T122" fmla="*/ 2147483646 w 15627"/>
              <a:gd name="T123" fmla="*/ 2147483646 h 17792"/>
              <a:gd name="T124" fmla="*/ 2147483646 w 15627"/>
              <a:gd name="T125" fmla="*/ 2147483646 h 177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627"/>
              <a:gd name="T190" fmla="*/ 0 h 17792"/>
              <a:gd name="T191" fmla="*/ 15627 w 15627"/>
              <a:gd name="T192" fmla="*/ 17792 h 177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lnTo>
                  <a:pt x="10528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lnTo>
                  <a:pt x="3559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lnTo>
                  <a:pt x="6677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lnTo>
                  <a:pt x="12876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lnTo>
                  <a:pt x="3962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hape 196"/>
          <p:cNvSpPr>
            <a:spLocks/>
          </p:cNvSpPr>
          <p:nvPr/>
        </p:nvSpPr>
        <p:spPr bwMode="auto">
          <a:xfrm>
            <a:off x="6284001" y="4210079"/>
            <a:ext cx="209080" cy="458391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hape 197"/>
          <p:cNvSpPr>
            <a:spLocks/>
          </p:cNvSpPr>
          <p:nvPr/>
        </p:nvSpPr>
        <p:spPr bwMode="auto">
          <a:xfrm>
            <a:off x="5747133" y="4043365"/>
            <a:ext cx="412997" cy="507206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Shape 198"/>
          <p:cNvSpPr>
            <a:spLocks/>
          </p:cNvSpPr>
          <p:nvPr/>
        </p:nvSpPr>
        <p:spPr bwMode="auto">
          <a:xfrm>
            <a:off x="7063531" y="4131471"/>
            <a:ext cx="456878" cy="426244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Shape 199"/>
          <p:cNvSpPr>
            <a:spLocks/>
          </p:cNvSpPr>
          <p:nvPr/>
        </p:nvSpPr>
        <p:spPr bwMode="auto">
          <a:xfrm>
            <a:off x="8742619" y="4167276"/>
            <a:ext cx="495596" cy="339329"/>
          </a:xfrm>
          <a:custGeom>
            <a:avLst/>
            <a:gdLst>
              <a:gd name="T0" fmla="*/ 2147483646 w 17461"/>
              <a:gd name="T1" fmla="*/ 2147483646 h 11995"/>
              <a:gd name="T2" fmla="*/ 2147483646 w 17461"/>
              <a:gd name="T3" fmla="*/ 2147483646 h 11995"/>
              <a:gd name="T4" fmla="*/ 2147483646 w 17461"/>
              <a:gd name="T5" fmla="*/ 2147483646 h 11995"/>
              <a:gd name="T6" fmla="*/ 2147483646 w 17461"/>
              <a:gd name="T7" fmla="*/ 2147483646 h 11995"/>
              <a:gd name="T8" fmla="*/ 2147483646 w 17461"/>
              <a:gd name="T9" fmla="*/ 2147483646 h 11995"/>
              <a:gd name="T10" fmla="*/ 2147483646 w 17461"/>
              <a:gd name="T11" fmla="*/ 2147483646 h 11995"/>
              <a:gd name="T12" fmla="*/ 2147483646 w 17461"/>
              <a:gd name="T13" fmla="*/ 2147483646 h 11995"/>
              <a:gd name="T14" fmla="*/ 2147483646 w 17461"/>
              <a:gd name="T15" fmla="*/ 2147483646 h 11995"/>
              <a:gd name="T16" fmla="*/ 2147483646 w 17461"/>
              <a:gd name="T17" fmla="*/ 2147483646 h 11995"/>
              <a:gd name="T18" fmla="*/ 2147483646 w 17461"/>
              <a:gd name="T19" fmla="*/ 2147483646 h 11995"/>
              <a:gd name="T20" fmla="*/ 2147483646 w 17461"/>
              <a:gd name="T21" fmla="*/ 2147483646 h 11995"/>
              <a:gd name="T22" fmla="*/ 2147483646 w 17461"/>
              <a:gd name="T23" fmla="*/ 2147483646 h 11995"/>
              <a:gd name="T24" fmla="*/ 2147483646 w 17461"/>
              <a:gd name="T25" fmla="*/ 2147483646 h 11995"/>
              <a:gd name="T26" fmla="*/ 2147483646 w 17461"/>
              <a:gd name="T27" fmla="*/ 2147483646 h 11995"/>
              <a:gd name="T28" fmla="*/ 2147483646 w 17461"/>
              <a:gd name="T29" fmla="*/ 2147483646 h 11995"/>
              <a:gd name="T30" fmla="*/ 2147483646 w 17461"/>
              <a:gd name="T31" fmla="*/ 2147483646 h 11995"/>
              <a:gd name="T32" fmla="*/ 2147483646 w 17461"/>
              <a:gd name="T33" fmla="*/ 2147483646 h 11995"/>
              <a:gd name="T34" fmla="*/ 2147483646 w 17461"/>
              <a:gd name="T35" fmla="*/ 2147483646 h 11995"/>
              <a:gd name="T36" fmla="*/ 2147483646 w 17461"/>
              <a:gd name="T37" fmla="*/ 2147483646 h 11995"/>
              <a:gd name="T38" fmla="*/ 2147483646 w 17461"/>
              <a:gd name="T39" fmla="*/ 2147483646 h 11995"/>
              <a:gd name="T40" fmla="*/ 2147483646 w 17461"/>
              <a:gd name="T41" fmla="*/ 2147483646 h 11995"/>
              <a:gd name="T42" fmla="*/ 2147483646 w 17461"/>
              <a:gd name="T43" fmla="*/ 2147483646 h 11995"/>
              <a:gd name="T44" fmla="*/ 2147483646 w 17461"/>
              <a:gd name="T45" fmla="*/ 2147483646 h 11995"/>
              <a:gd name="T46" fmla="*/ 2147483646 w 17461"/>
              <a:gd name="T47" fmla="*/ 2147483646 h 11995"/>
              <a:gd name="T48" fmla="*/ 2147483646 w 17461"/>
              <a:gd name="T49" fmla="*/ 2147483646 h 11995"/>
              <a:gd name="T50" fmla="*/ 2147483646 w 17461"/>
              <a:gd name="T51" fmla="*/ 2147483646 h 11995"/>
              <a:gd name="T52" fmla="*/ 2147483646 w 17461"/>
              <a:gd name="T53" fmla="*/ 2147483646 h 11995"/>
              <a:gd name="T54" fmla="*/ 2147483646 w 17461"/>
              <a:gd name="T55" fmla="*/ 2147483646 h 11995"/>
              <a:gd name="T56" fmla="*/ 2147483646 w 17461"/>
              <a:gd name="T57" fmla="*/ 2147483646 h 11995"/>
              <a:gd name="T58" fmla="*/ 2147483646 w 17461"/>
              <a:gd name="T59" fmla="*/ 2147483646 h 11995"/>
              <a:gd name="T60" fmla="*/ 2147483646 w 17461"/>
              <a:gd name="T61" fmla="*/ 2147483646 h 11995"/>
              <a:gd name="T62" fmla="*/ 2147483646 w 17461"/>
              <a:gd name="T63" fmla="*/ 2147483646 h 11995"/>
              <a:gd name="T64" fmla="*/ 2147483646 w 17461"/>
              <a:gd name="T65" fmla="*/ 2147483646 h 11995"/>
              <a:gd name="T66" fmla="*/ 2147483646 w 17461"/>
              <a:gd name="T67" fmla="*/ 2147483646 h 11995"/>
              <a:gd name="T68" fmla="*/ 2147483646 w 17461"/>
              <a:gd name="T69" fmla="*/ 2147483646 h 11995"/>
              <a:gd name="T70" fmla="*/ 2147483646 w 17461"/>
              <a:gd name="T71" fmla="*/ 2147483646 h 11995"/>
              <a:gd name="T72" fmla="*/ 2147483646 w 17461"/>
              <a:gd name="T73" fmla="*/ 2147483646 h 11995"/>
              <a:gd name="T74" fmla="*/ 2147483646 w 17461"/>
              <a:gd name="T75" fmla="*/ 2147483646 h 11995"/>
              <a:gd name="T76" fmla="*/ 2147483646 w 17461"/>
              <a:gd name="T77" fmla="*/ 2147483646 h 11995"/>
              <a:gd name="T78" fmla="*/ 2147483646 w 17461"/>
              <a:gd name="T79" fmla="*/ 2147483646 h 11995"/>
              <a:gd name="T80" fmla="*/ 2147483646 w 17461"/>
              <a:gd name="T81" fmla="*/ 2147483646 h 11995"/>
              <a:gd name="T82" fmla="*/ 2147483646 w 17461"/>
              <a:gd name="T83" fmla="*/ 2147483646 h 11995"/>
              <a:gd name="T84" fmla="*/ 2147483646 w 17461"/>
              <a:gd name="T85" fmla="*/ 2147483646 h 11995"/>
              <a:gd name="T86" fmla="*/ 2147483646 w 17461"/>
              <a:gd name="T87" fmla="*/ 2147483646 h 11995"/>
              <a:gd name="T88" fmla="*/ 2147483646 w 17461"/>
              <a:gd name="T89" fmla="*/ 2147483646 h 11995"/>
              <a:gd name="T90" fmla="*/ 2147483646 w 17461"/>
              <a:gd name="T91" fmla="*/ 2147483646 h 11995"/>
              <a:gd name="T92" fmla="*/ 2147483646 w 17461"/>
              <a:gd name="T93" fmla="*/ 2147483646 h 11995"/>
              <a:gd name="T94" fmla="*/ 2147483646 w 17461"/>
              <a:gd name="T95" fmla="*/ 2147483646 h 11995"/>
              <a:gd name="T96" fmla="*/ 2147483646 w 17461"/>
              <a:gd name="T97" fmla="*/ 2147483646 h 11995"/>
              <a:gd name="T98" fmla="*/ 2147483646 w 17461"/>
              <a:gd name="T99" fmla="*/ 2147483646 h 11995"/>
              <a:gd name="T100" fmla="*/ 2147483646 w 17461"/>
              <a:gd name="T101" fmla="*/ 2147483646 h 11995"/>
              <a:gd name="T102" fmla="*/ 2147483646 w 17461"/>
              <a:gd name="T103" fmla="*/ 2147483646 h 11995"/>
              <a:gd name="T104" fmla="*/ 2147483646 w 17461"/>
              <a:gd name="T105" fmla="*/ 2147483646 h 11995"/>
              <a:gd name="T106" fmla="*/ 2147483646 w 17461"/>
              <a:gd name="T107" fmla="*/ 2147483646 h 11995"/>
              <a:gd name="T108" fmla="*/ 2147483646 w 17461"/>
              <a:gd name="T109" fmla="*/ 2147483646 h 11995"/>
              <a:gd name="T110" fmla="*/ 2147483646 w 17461"/>
              <a:gd name="T111" fmla="*/ 2147483646 h 11995"/>
              <a:gd name="T112" fmla="*/ 2147483646 w 17461"/>
              <a:gd name="T113" fmla="*/ 2147483646 h 11995"/>
              <a:gd name="T114" fmla="*/ 2147483646 w 17461"/>
              <a:gd name="T115" fmla="*/ 2147483646 h 11995"/>
              <a:gd name="T116" fmla="*/ 2147483646 w 17461"/>
              <a:gd name="T117" fmla="*/ 2147483646 h 11995"/>
              <a:gd name="T118" fmla="*/ 2147483646 w 17461"/>
              <a:gd name="T119" fmla="*/ 2147483646 h 11995"/>
              <a:gd name="T120" fmla="*/ 2147483646 w 17461"/>
              <a:gd name="T121" fmla="*/ 2147483646 h 11995"/>
              <a:gd name="T122" fmla="*/ 2147483646 w 17461"/>
              <a:gd name="T123" fmla="*/ 2147483646 h 11995"/>
              <a:gd name="T124" fmla="*/ 2147483646 w 17461"/>
              <a:gd name="T125" fmla="*/ 2147483646 h 119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61"/>
              <a:gd name="T190" fmla="*/ 0 h 11995"/>
              <a:gd name="T191" fmla="*/ 17461 w 17461"/>
              <a:gd name="T192" fmla="*/ 11995 h 119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lnTo>
                  <a:pt x="9758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lnTo>
                  <a:pt x="9795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lnTo>
                  <a:pt x="8914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lnTo>
                  <a:pt x="10528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lnTo>
                  <a:pt x="9354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lnTo>
                  <a:pt x="13243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lnTo>
                  <a:pt x="12729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lnTo>
                  <a:pt x="10051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lnTo>
                  <a:pt x="163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Shape 200"/>
          <p:cNvSpPr>
            <a:spLocks/>
          </p:cNvSpPr>
          <p:nvPr/>
        </p:nvSpPr>
        <p:spPr bwMode="auto">
          <a:xfrm>
            <a:off x="6582133" y="4041070"/>
            <a:ext cx="371697" cy="385763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Shape 201"/>
          <p:cNvSpPr>
            <a:spLocks/>
          </p:cNvSpPr>
          <p:nvPr/>
        </p:nvSpPr>
        <p:spPr bwMode="auto">
          <a:xfrm>
            <a:off x="6507277" y="4533901"/>
            <a:ext cx="521408" cy="539354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hape 202"/>
          <p:cNvSpPr>
            <a:spLocks/>
          </p:cNvSpPr>
          <p:nvPr/>
        </p:nvSpPr>
        <p:spPr bwMode="auto">
          <a:xfrm>
            <a:off x="5500678" y="4557713"/>
            <a:ext cx="504631" cy="40005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Shape 203"/>
          <p:cNvSpPr>
            <a:spLocks/>
          </p:cNvSpPr>
          <p:nvPr/>
        </p:nvSpPr>
        <p:spPr bwMode="auto">
          <a:xfrm>
            <a:off x="5201176" y="4075510"/>
            <a:ext cx="471074" cy="44172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Shape 204"/>
          <p:cNvSpPr>
            <a:spLocks/>
          </p:cNvSpPr>
          <p:nvPr/>
        </p:nvSpPr>
        <p:spPr bwMode="auto">
          <a:xfrm>
            <a:off x="4764946" y="4075513"/>
            <a:ext cx="340722" cy="401240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Shape 205"/>
          <p:cNvSpPr>
            <a:spLocks/>
          </p:cNvSpPr>
          <p:nvPr/>
        </p:nvSpPr>
        <p:spPr bwMode="auto">
          <a:xfrm>
            <a:off x="5521328" y="4998244"/>
            <a:ext cx="463331" cy="177404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Shape 206"/>
          <p:cNvSpPr>
            <a:spLocks/>
          </p:cNvSpPr>
          <p:nvPr/>
        </p:nvSpPr>
        <p:spPr bwMode="auto">
          <a:xfrm>
            <a:off x="8052213" y="4825603"/>
            <a:ext cx="589811" cy="414338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Shape 207"/>
          <p:cNvSpPr>
            <a:spLocks/>
          </p:cNvSpPr>
          <p:nvPr/>
        </p:nvSpPr>
        <p:spPr bwMode="auto">
          <a:xfrm>
            <a:off x="8052217" y="4029104"/>
            <a:ext cx="388475" cy="409575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Shape 208"/>
          <p:cNvSpPr>
            <a:spLocks/>
          </p:cNvSpPr>
          <p:nvPr/>
        </p:nvSpPr>
        <p:spPr bwMode="auto">
          <a:xfrm>
            <a:off x="6984820" y="4950650"/>
            <a:ext cx="296841" cy="210741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Shape 209"/>
          <p:cNvSpPr>
            <a:spLocks/>
          </p:cNvSpPr>
          <p:nvPr/>
        </p:nvSpPr>
        <p:spPr bwMode="auto">
          <a:xfrm>
            <a:off x="8750452" y="4950622"/>
            <a:ext cx="287807" cy="183356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0" name="Shape 210"/>
          <p:cNvSpPr>
            <a:spLocks/>
          </p:cNvSpPr>
          <p:nvPr/>
        </p:nvSpPr>
        <p:spPr bwMode="auto">
          <a:xfrm>
            <a:off x="6160101" y="4780450"/>
            <a:ext cx="323944" cy="321469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Shape 211"/>
          <p:cNvSpPr>
            <a:spLocks/>
          </p:cNvSpPr>
          <p:nvPr/>
        </p:nvSpPr>
        <p:spPr bwMode="auto">
          <a:xfrm>
            <a:off x="8521927" y="4000501"/>
            <a:ext cx="307166" cy="384572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Shape 212"/>
          <p:cNvSpPr>
            <a:spLocks/>
          </p:cNvSpPr>
          <p:nvPr/>
        </p:nvSpPr>
        <p:spPr bwMode="auto">
          <a:xfrm>
            <a:off x="4892718" y="4552979"/>
            <a:ext cx="415578" cy="409575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3" name="Shape 213"/>
          <p:cNvSpPr>
            <a:spLocks/>
          </p:cNvSpPr>
          <p:nvPr/>
        </p:nvSpPr>
        <p:spPr bwMode="auto">
          <a:xfrm>
            <a:off x="8829180" y="4583908"/>
            <a:ext cx="391055" cy="289322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4" name="Shape 214"/>
          <p:cNvSpPr>
            <a:spLocks/>
          </p:cNvSpPr>
          <p:nvPr/>
        </p:nvSpPr>
        <p:spPr bwMode="auto">
          <a:xfrm>
            <a:off x="4488757" y="4206481"/>
            <a:ext cx="180686" cy="373856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5" name="Shape 215"/>
          <p:cNvSpPr>
            <a:spLocks/>
          </p:cNvSpPr>
          <p:nvPr/>
        </p:nvSpPr>
        <p:spPr bwMode="auto">
          <a:xfrm rot="1920548">
            <a:off x="7236548" y="4657728"/>
            <a:ext cx="502049" cy="426244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6" name="Shape 216"/>
          <p:cNvSpPr>
            <a:spLocks/>
          </p:cNvSpPr>
          <p:nvPr/>
        </p:nvSpPr>
        <p:spPr bwMode="auto">
          <a:xfrm>
            <a:off x="8263891" y="4517320"/>
            <a:ext cx="478817" cy="339329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7" name="Shape 217"/>
          <p:cNvSpPr>
            <a:spLocks/>
          </p:cNvSpPr>
          <p:nvPr/>
        </p:nvSpPr>
        <p:spPr bwMode="auto">
          <a:xfrm rot="16200000">
            <a:off x="7683853" y="3982486"/>
            <a:ext cx="280988" cy="357500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8" name="Shape 218"/>
          <p:cNvSpPr>
            <a:spLocks/>
          </p:cNvSpPr>
          <p:nvPr/>
        </p:nvSpPr>
        <p:spPr bwMode="auto">
          <a:xfrm>
            <a:off x="7659884" y="4370787"/>
            <a:ext cx="378149" cy="426244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Shape 219"/>
          <p:cNvSpPr>
            <a:spLocks/>
          </p:cNvSpPr>
          <p:nvPr/>
        </p:nvSpPr>
        <p:spPr bwMode="auto">
          <a:xfrm>
            <a:off x="5059209" y="4957763"/>
            <a:ext cx="385894" cy="258366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0" name="Shape 220"/>
          <p:cNvSpPr>
            <a:spLocks/>
          </p:cNvSpPr>
          <p:nvPr/>
        </p:nvSpPr>
        <p:spPr bwMode="auto">
          <a:xfrm>
            <a:off x="7782462" y="4885137"/>
            <a:ext cx="174233" cy="186928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1" name="Shape 221"/>
          <p:cNvSpPr>
            <a:spLocks/>
          </p:cNvSpPr>
          <p:nvPr/>
        </p:nvSpPr>
        <p:spPr bwMode="auto">
          <a:xfrm>
            <a:off x="1482918" y="4210079"/>
            <a:ext cx="210370" cy="458391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2" name="Shape 222"/>
          <p:cNvSpPr>
            <a:spLocks/>
          </p:cNvSpPr>
          <p:nvPr/>
        </p:nvSpPr>
        <p:spPr bwMode="auto">
          <a:xfrm>
            <a:off x="946085" y="4043365"/>
            <a:ext cx="414287" cy="507206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3" name="Shape 223"/>
          <p:cNvSpPr>
            <a:spLocks/>
          </p:cNvSpPr>
          <p:nvPr/>
        </p:nvSpPr>
        <p:spPr bwMode="auto">
          <a:xfrm>
            <a:off x="2262448" y="4131471"/>
            <a:ext cx="456878" cy="426244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4" name="Shape 224"/>
          <p:cNvSpPr>
            <a:spLocks/>
          </p:cNvSpPr>
          <p:nvPr/>
        </p:nvSpPr>
        <p:spPr bwMode="auto">
          <a:xfrm>
            <a:off x="1781049" y="4041070"/>
            <a:ext cx="372988" cy="385763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5" name="Shape 225"/>
          <p:cNvSpPr>
            <a:spLocks/>
          </p:cNvSpPr>
          <p:nvPr/>
        </p:nvSpPr>
        <p:spPr bwMode="auto">
          <a:xfrm>
            <a:off x="1706194" y="4533901"/>
            <a:ext cx="521408" cy="539354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6" name="Shape 226"/>
          <p:cNvSpPr>
            <a:spLocks/>
          </p:cNvSpPr>
          <p:nvPr/>
        </p:nvSpPr>
        <p:spPr bwMode="auto">
          <a:xfrm>
            <a:off x="700804" y="4557713"/>
            <a:ext cx="504630" cy="40005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7" name="Shape 227"/>
          <p:cNvSpPr>
            <a:spLocks/>
          </p:cNvSpPr>
          <p:nvPr/>
        </p:nvSpPr>
        <p:spPr bwMode="auto">
          <a:xfrm>
            <a:off x="401383" y="4075510"/>
            <a:ext cx="469784" cy="44172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8" name="Shape 228"/>
          <p:cNvSpPr>
            <a:spLocks/>
          </p:cNvSpPr>
          <p:nvPr/>
        </p:nvSpPr>
        <p:spPr bwMode="auto">
          <a:xfrm>
            <a:off x="-34847" y="4075513"/>
            <a:ext cx="339432" cy="401240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9" name="Shape 229"/>
          <p:cNvSpPr>
            <a:spLocks/>
          </p:cNvSpPr>
          <p:nvPr/>
        </p:nvSpPr>
        <p:spPr bwMode="auto">
          <a:xfrm>
            <a:off x="721455" y="4998244"/>
            <a:ext cx="463330" cy="177404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0" name="Shape 230"/>
          <p:cNvSpPr>
            <a:spLocks/>
          </p:cNvSpPr>
          <p:nvPr/>
        </p:nvSpPr>
        <p:spPr bwMode="auto">
          <a:xfrm>
            <a:off x="3252414" y="4825603"/>
            <a:ext cx="589811" cy="414338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1" name="Shape 231"/>
          <p:cNvSpPr>
            <a:spLocks/>
          </p:cNvSpPr>
          <p:nvPr/>
        </p:nvSpPr>
        <p:spPr bwMode="auto">
          <a:xfrm>
            <a:off x="3252407" y="4029104"/>
            <a:ext cx="387185" cy="409575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2" name="Shape 232"/>
          <p:cNvSpPr>
            <a:spLocks/>
          </p:cNvSpPr>
          <p:nvPr/>
        </p:nvSpPr>
        <p:spPr bwMode="auto">
          <a:xfrm>
            <a:off x="2183739" y="4950650"/>
            <a:ext cx="298133" cy="210741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3" name="Shape 233"/>
          <p:cNvSpPr>
            <a:spLocks/>
          </p:cNvSpPr>
          <p:nvPr/>
        </p:nvSpPr>
        <p:spPr bwMode="auto">
          <a:xfrm>
            <a:off x="3949340" y="4950622"/>
            <a:ext cx="287807" cy="183356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4" name="Shape 234"/>
          <p:cNvSpPr>
            <a:spLocks/>
          </p:cNvSpPr>
          <p:nvPr/>
        </p:nvSpPr>
        <p:spPr bwMode="auto">
          <a:xfrm>
            <a:off x="1360382" y="4780450"/>
            <a:ext cx="323945" cy="321469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5" name="Shape 235"/>
          <p:cNvSpPr>
            <a:spLocks/>
          </p:cNvSpPr>
          <p:nvPr/>
        </p:nvSpPr>
        <p:spPr bwMode="auto">
          <a:xfrm>
            <a:off x="3722131" y="4000501"/>
            <a:ext cx="307166" cy="384572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6" name="Shape 236"/>
          <p:cNvSpPr>
            <a:spLocks/>
          </p:cNvSpPr>
          <p:nvPr/>
        </p:nvSpPr>
        <p:spPr bwMode="auto">
          <a:xfrm>
            <a:off x="91634" y="4552979"/>
            <a:ext cx="415578" cy="409575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7" name="Shape 237"/>
          <p:cNvSpPr>
            <a:spLocks/>
          </p:cNvSpPr>
          <p:nvPr/>
        </p:nvSpPr>
        <p:spPr bwMode="auto">
          <a:xfrm>
            <a:off x="4029386" y="4583908"/>
            <a:ext cx="391057" cy="289322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8" name="Shape 238"/>
          <p:cNvSpPr>
            <a:spLocks/>
          </p:cNvSpPr>
          <p:nvPr/>
        </p:nvSpPr>
        <p:spPr bwMode="auto">
          <a:xfrm>
            <a:off x="2581" y="4900613"/>
            <a:ext cx="180686" cy="372666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9" name="Shape 239"/>
          <p:cNvSpPr>
            <a:spLocks/>
          </p:cNvSpPr>
          <p:nvPr/>
        </p:nvSpPr>
        <p:spPr bwMode="auto">
          <a:xfrm rot="1920548">
            <a:off x="2436678" y="4657728"/>
            <a:ext cx="500759" cy="426244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0" name="Shape 240"/>
          <p:cNvSpPr>
            <a:spLocks/>
          </p:cNvSpPr>
          <p:nvPr/>
        </p:nvSpPr>
        <p:spPr bwMode="auto">
          <a:xfrm>
            <a:off x="3462800" y="4517320"/>
            <a:ext cx="480109" cy="339329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1" name="Shape 241"/>
          <p:cNvSpPr>
            <a:spLocks/>
          </p:cNvSpPr>
          <p:nvPr/>
        </p:nvSpPr>
        <p:spPr bwMode="auto">
          <a:xfrm rot="16200000">
            <a:off x="2883415" y="3981850"/>
            <a:ext cx="280988" cy="358791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2" name="Shape 242"/>
          <p:cNvSpPr>
            <a:spLocks/>
          </p:cNvSpPr>
          <p:nvPr/>
        </p:nvSpPr>
        <p:spPr bwMode="auto">
          <a:xfrm>
            <a:off x="2858775" y="4370787"/>
            <a:ext cx="378149" cy="426244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3" name="Shape 243"/>
          <p:cNvSpPr>
            <a:spLocks/>
          </p:cNvSpPr>
          <p:nvPr/>
        </p:nvSpPr>
        <p:spPr bwMode="auto">
          <a:xfrm>
            <a:off x="259418" y="4957763"/>
            <a:ext cx="385893" cy="258366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4" name="Shape 244"/>
          <p:cNvSpPr>
            <a:spLocks/>
          </p:cNvSpPr>
          <p:nvPr/>
        </p:nvSpPr>
        <p:spPr bwMode="auto">
          <a:xfrm>
            <a:off x="2981328" y="4885137"/>
            <a:ext cx="175523" cy="186928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8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84" y="1661852"/>
            <a:ext cx="5301599" cy="1159799"/>
          </a:xfrm>
          <a:prstGeom prst="rect">
            <a:avLst/>
          </a:prstGeom>
        </p:spPr>
        <p:txBody>
          <a:bodyPr lIns="86771" tIns="86771" rIns="86771" bIns="86771" anchor="b"/>
          <a:lstStyle>
            <a:lvl1pPr lvl="0" algn="r" rtl="0">
              <a:spcBef>
                <a:spcPts val="0"/>
              </a:spcBef>
              <a:buSzPct val="100000"/>
              <a:defRPr sz="3500" b="0"/>
            </a:lvl1pPr>
            <a:lvl2pPr lvl="1" algn="r" rtl="0">
              <a:spcBef>
                <a:spcPts val="0"/>
              </a:spcBef>
              <a:buSzPct val="100000"/>
              <a:defRPr sz="3500" b="0"/>
            </a:lvl2pPr>
            <a:lvl3pPr lvl="2" algn="r" rtl="0">
              <a:spcBef>
                <a:spcPts val="0"/>
              </a:spcBef>
              <a:buSzPct val="100000"/>
              <a:defRPr sz="3500" b="0"/>
            </a:lvl3pPr>
            <a:lvl4pPr lvl="3" algn="r" rtl="0">
              <a:spcBef>
                <a:spcPts val="0"/>
              </a:spcBef>
              <a:buSzPct val="100000"/>
              <a:defRPr sz="3500" b="0"/>
            </a:lvl4pPr>
            <a:lvl5pPr lvl="4" algn="r" rtl="0">
              <a:spcBef>
                <a:spcPts val="0"/>
              </a:spcBef>
              <a:buSzPct val="100000"/>
              <a:defRPr sz="3500" b="0"/>
            </a:lvl5pPr>
            <a:lvl6pPr lvl="5" algn="r" rtl="0">
              <a:spcBef>
                <a:spcPts val="0"/>
              </a:spcBef>
              <a:buSzPct val="100000"/>
              <a:defRPr sz="3500" b="0"/>
            </a:lvl6pPr>
            <a:lvl7pPr lvl="6" algn="r" rtl="0">
              <a:spcBef>
                <a:spcPts val="0"/>
              </a:spcBef>
              <a:buSzPct val="100000"/>
              <a:defRPr sz="3500" b="0"/>
            </a:lvl7pPr>
            <a:lvl8pPr lvl="7" algn="r" rtl="0">
              <a:spcBef>
                <a:spcPts val="0"/>
              </a:spcBef>
              <a:buSzPct val="100000"/>
              <a:defRPr sz="3500" b="0"/>
            </a:lvl8pPr>
            <a:lvl9pPr lvl="8" algn="r" rtl="0">
              <a:spcBef>
                <a:spcPts val="0"/>
              </a:spcBef>
              <a:buSzPct val="100000"/>
              <a:defRPr sz="35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959" y="2864240"/>
            <a:ext cx="5301599" cy="784799"/>
          </a:xfrm>
          <a:prstGeom prst="rect">
            <a:avLst/>
          </a:prstGeom>
        </p:spPr>
        <p:txBody>
          <a:bodyPr lIns="86771" tIns="86771" rIns="86771" bIns="86771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68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539856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1332-3CC0-445E-8CD7-E9E5F6C9AB0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8341"/>
      </p:ext>
    </p:extLst>
  </p:cSld>
  <p:clrMapOvr>
    <a:masterClrMapping/>
  </p:clrMapOvr>
  <p:transition spd="med">
    <p:checker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257024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375" lvl="1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063" lvl="2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0750" lvl="3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3449" lvl="4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6124" lvl="5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8800" lvl="6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1477" lvl="7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4175" lvl="8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812102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257024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375" lvl="1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063" lvl="2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0750" lvl="3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3449" lvl="4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6124" lvl="5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8800" lvl="6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1477" lvl="7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4175" lvl="8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257024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375" lvl="1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063" lvl="2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0750" lvl="3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3449" lvl="4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6124" lvl="5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8800" lvl="6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1477" lvl="7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4175" lvl="8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1583536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b" anchorCtr="0">
            <a:normAutofit/>
          </a:bodyPr>
          <a:lstStyle>
            <a:lvl1pPr marL="342677" lvl="0" indent="-171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375" lvl="1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063" lvl="2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0750" lvl="3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3449" lvl="4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6124" lvl="5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398800" lvl="6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1477" lvl="7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4175" lvl="8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257024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375" lvl="1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063" lvl="2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0750" lvl="3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3449" lvl="4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6124" lvl="5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8800" lvl="6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1477" lvl="7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4175" lvl="8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4629155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b" anchorCtr="0">
            <a:normAutofit/>
          </a:bodyPr>
          <a:lstStyle>
            <a:lvl1pPr marL="342677" lvl="0" indent="-171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375" lvl="1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063" lvl="2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0750" lvl="3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3449" lvl="4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6124" lvl="5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398800" lvl="6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1477" lvl="7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4175" lvl="8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4629155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257024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375" lvl="1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063" lvl="2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0750" lvl="3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3449" lvl="4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6124" lvl="5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8800" lvl="6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1477" lvl="7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4175" lvl="8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7407013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725800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08021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887391" y="740596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3236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375" lvl="1" indent="-3046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063" lvl="2" indent="-2855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0750" lvl="3" indent="-2665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3449" lvl="4" indent="-2665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6124" lvl="5" indent="-2665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398800" lvl="6" indent="-2665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1477" lvl="7" indent="-2665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4175" lvl="8" indent="-2665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171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375" lvl="1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8063" lvl="2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0750" lvl="3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13449" lvl="4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56124" lvl="5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398800" lvl="6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41477" lvl="7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84175" lvl="8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024689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3887391" y="740596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171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375" lvl="1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8063" lvl="2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0750" lvl="3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13449" lvl="4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56124" lvl="5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398800" lvl="6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41477" lvl="7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84175" lvl="8" indent="-1713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2778513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940250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257024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375" lvl="1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063" lvl="2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0750" lvl="3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3449" lvl="4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6124" lvl="5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8800" lvl="6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1477" lvl="7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4175" lvl="8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376204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5350099" y="1467449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349602" y="-447077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342677" lvl="0" indent="-257024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375" lvl="1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063" lvl="2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0750" lvl="3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3449" lvl="4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6124" lvl="5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8800" lvl="6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1477" lvl="7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4175" lvl="8" indent="-25702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0903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786620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51" indent="0" algn="ctr">
              <a:buNone/>
              <a:defRPr sz="1500"/>
            </a:lvl2pPr>
            <a:lvl3pPr marL="685137" indent="0" algn="ctr">
              <a:buNone/>
              <a:defRPr sz="1400"/>
            </a:lvl3pPr>
            <a:lvl4pPr marL="1027706" indent="0" algn="ctr">
              <a:buNone/>
              <a:defRPr sz="1200"/>
            </a:lvl4pPr>
            <a:lvl5pPr marL="1370274" indent="0" algn="ctr">
              <a:buNone/>
              <a:defRPr sz="1200"/>
            </a:lvl5pPr>
            <a:lvl6pPr marL="1712861" indent="0" algn="ctr">
              <a:buNone/>
              <a:defRPr sz="1200"/>
            </a:lvl6pPr>
            <a:lvl7pPr marL="2055410" indent="0" algn="ctr">
              <a:buNone/>
              <a:defRPr sz="1200"/>
            </a:lvl7pPr>
            <a:lvl8pPr marL="2397960" indent="0" algn="ctr">
              <a:buNone/>
              <a:defRPr sz="1200"/>
            </a:lvl8pPr>
            <a:lvl9pPr marL="274051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869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562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8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2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8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4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303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1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393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072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619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4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51" indent="0">
              <a:buNone/>
              <a:defRPr sz="1100"/>
            </a:lvl2pPr>
            <a:lvl3pPr marL="685137" indent="0">
              <a:buNone/>
              <a:defRPr sz="900"/>
            </a:lvl3pPr>
            <a:lvl4pPr marL="1027706" indent="0">
              <a:buNone/>
              <a:defRPr sz="800"/>
            </a:lvl4pPr>
            <a:lvl5pPr marL="1370274" indent="0">
              <a:buNone/>
              <a:defRPr sz="800"/>
            </a:lvl5pPr>
            <a:lvl6pPr marL="1712861" indent="0">
              <a:buNone/>
              <a:defRPr sz="800"/>
            </a:lvl6pPr>
            <a:lvl7pPr marL="2055410" indent="0">
              <a:buNone/>
              <a:defRPr sz="800"/>
            </a:lvl7pPr>
            <a:lvl8pPr marL="2397960" indent="0">
              <a:buNone/>
              <a:defRPr sz="800"/>
            </a:lvl8pPr>
            <a:lvl9pPr marL="2740511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313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4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51" indent="0">
              <a:buNone/>
              <a:defRPr sz="2100"/>
            </a:lvl2pPr>
            <a:lvl3pPr marL="685137" indent="0">
              <a:buNone/>
              <a:defRPr sz="1800"/>
            </a:lvl3pPr>
            <a:lvl4pPr marL="1027706" indent="0">
              <a:buNone/>
              <a:defRPr sz="1500"/>
            </a:lvl4pPr>
            <a:lvl5pPr marL="1370274" indent="0">
              <a:buNone/>
              <a:defRPr sz="1500"/>
            </a:lvl5pPr>
            <a:lvl6pPr marL="1712861" indent="0">
              <a:buNone/>
              <a:defRPr sz="1500"/>
            </a:lvl6pPr>
            <a:lvl7pPr marL="2055410" indent="0">
              <a:buNone/>
              <a:defRPr sz="1500"/>
            </a:lvl7pPr>
            <a:lvl8pPr marL="2397960" indent="0">
              <a:buNone/>
              <a:defRPr sz="1500"/>
            </a:lvl8pPr>
            <a:lvl9pPr marL="274051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51" indent="0">
              <a:buNone/>
              <a:defRPr sz="1100"/>
            </a:lvl2pPr>
            <a:lvl3pPr marL="685137" indent="0">
              <a:buNone/>
              <a:defRPr sz="900"/>
            </a:lvl3pPr>
            <a:lvl4pPr marL="1027706" indent="0">
              <a:buNone/>
              <a:defRPr sz="800"/>
            </a:lvl4pPr>
            <a:lvl5pPr marL="1370274" indent="0">
              <a:buNone/>
              <a:defRPr sz="800"/>
            </a:lvl5pPr>
            <a:lvl6pPr marL="1712861" indent="0">
              <a:buNone/>
              <a:defRPr sz="800"/>
            </a:lvl6pPr>
            <a:lvl7pPr marL="2055410" indent="0">
              <a:buNone/>
              <a:defRPr sz="800"/>
            </a:lvl7pPr>
            <a:lvl8pPr marL="2397960" indent="0">
              <a:buNone/>
              <a:defRPr sz="800"/>
            </a:lvl8pPr>
            <a:lvl9pPr marL="2740511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286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80020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2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922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059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/>
          </p:cNvSpPr>
          <p:nvPr/>
        </p:nvSpPr>
        <p:spPr bwMode="auto">
          <a:xfrm>
            <a:off x="4412610" y="4661298"/>
            <a:ext cx="450424" cy="559594"/>
          </a:xfrm>
          <a:custGeom>
            <a:avLst/>
            <a:gdLst>
              <a:gd name="T0" fmla="*/ 2147483646 w 15884"/>
              <a:gd name="T1" fmla="*/ 2147483646 h 19698"/>
              <a:gd name="T2" fmla="*/ 2147483646 w 15884"/>
              <a:gd name="T3" fmla="*/ 2147483646 h 19698"/>
              <a:gd name="T4" fmla="*/ 2147483646 w 15884"/>
              <a:gd name="T5" fmla="*/ 2147483646 h 19698"/>
              <a:gd name="T6" fmla="*/ 2147483646 w 15884"/>
              <a:gd name="T7" fmla="*/ 2147483646 h 19698"/>
              <a:gd name="T8" fmla="*/ 2147483646 w 15884"/>
              <a:gd name="T9" fmla="*/ 2147483646 h 19698"/>
              <a:gd name="T10" fmla="*/ 2147483646 w 15884"/>
              <a:gd name="T11" fmla="*/ 2147483646 h 19698"/>
              <a:gd name="T12" fmla="*/ 2147483646 w 15884"/>
              <a:gd name="T13" fmla="*/ 2147483646 h 19698"/>
              <a:gd name="T14" fmla="*/ 2147483646 w 15884"/>
              <a:gd name="T15" fmla="*/ 2147483646 h 19698"/>
              <a:gd name="T16" fmla="*/ 2147483646 w 15884"/>
              <a:gd name="T17" fmla="*/ 2147483646 h 19698"/>
              <a:gd name="T18" fmla="*/ 2147483646 w 15884"/>
              <a:gd name="T19" fmla="*/ 2147483646 h 19698"/>
              <a:gd name="T20" fmla="*/ 2147483646 w 15884"/>
              <a:gd name="T21" fmla="*/ 2147483646 h 19698"/>
              <a:gd name="T22" fmla="*/ 2147483646 w 15884"/>
              <a:gd name="T23" fmla="*/ 2147483646 h 19698"/>
              <a:gd name="T24" fmla="*/ 2147483646 w 15884"/>
              <a:gd name="T25" fmla="*/ 2147483646 h 19698"/>
              <a:gd name="T26" fmla="*/ 2147483646 w 15884"/>
              <a:gd name="T27" fmla="*/ 2147483646 h 19698"/>
              <a:gd name="T28" fmla="*/ 2147483646 w 15884"/>
              <a:gd name="T29" fmla="*/ 2147483646 h 19698"/>
              <a:gd name="T30" fmla="*/ 2147483646 w 15884"/>
              <a:gd name="T31" fmla="*/ 2147483646 h 19698"/>
              <a:gd name="T32" fmla="*/ 2147483646 w 15884"/>
              <a:gd name="T33" fmla="*/ 2147483646 h 19698"/>
              <a:gd name="T34" fmla="*/ 2147483646 w 15884"/>
              <a:gd name="T35" fmla="*/ 2147483646 h 19698"/>
              <a:gd name="T36" fmla="*/ 2147483646 w 15884"/>
              <a:gd name="T37" fmla="*/ 2147483646 h 19698"/>
              <a:gd name="T38" fmla="*/ 2147483646 w 15884"/>
              <a:gd name="T39" fmla="*/ 2147483646 h 19698"/>
              <a:gd name="T40" fmla="*/ 2147483646 w 15884"/>
              <a:gd name="T41" fmla="*/ 2147483646 h 19698"/>
              <a:gd name="T42" fmla="*/ 2147483646 w 15884"/>
              <a:gd name="T43" fmla="*/ 2147483646 h 19698"/>
              <a:gd name="T44" fmla="*/ 2147483646 w 15884"/>
              <a:gd name="T45" fmla="*/ 2147483646 h 19698"/>
              <a:gd name="T46" fmla="*/ 2147483646 w 15884"/>
              <a:gd name="T47" fmla="*/ 2147483646 h 19698"/>
              <a:gd name="T48" fmla="*/ 2147483646 w 15884"/>
              <a:gd name="T49" fmla="*/ 2147483646 h 19698"/>
              <a:gd name="T50" fmla="*/ 2147483646 w 15884"/>
              <a:gd name="T51" fmla="*/ 2147483646 h 19698"/>
              <a:gd name="T52" fmla="*/ 2147483646 w 15884"/>
              <a:gd name="T53" fmla="*/ 2147483646 h 19698"/>
              <a:gd name="T54" fmla="*/ 2147483646 w 15884"/>
              <a:gd name="T55" fmla="*/ 2147483646 h 19698"/>
              <a:gd name="T56" fmla="*/ 2147483646 w 15884"/>
              <a:gd name="T57" fmla="*/ 2147483646 h 19698"/>
              <a:gd name="T58" fmla="*/ 2147483646 w 15884"/>
              <a:gd name="T59" fmla="*/ 2147483646 h 19698"/>
              <a:gd name="T60" fmla="*/ 2147483646 w 15884"/>
              <a:gd name="T61" fmla="*/ 2147483646 h 19698"/>
              <a:gd name="T62" fmla="*/ 2147483646 w 15884"/>
              <a:gd name="T63" fmla="*/ 2147483646 h 19698"/>
              <a:gd name="T64" fmla="*/ 2147483646 w 15884"/>
              <a:gd name="T65" fmla="*/ 2147483646 h 19698"/>
              <a:gd name="T66" fmla="*/ 2147483646 w 15884"/>
              <a:gd name="T67" fmla="*/ 2147483646 h 19698"/>
              <a:gd name="T68" fmla="*/ 2147483646 w 15884"/>
              <a:gd name="T69" fmla="*/ 2147483646 h 19698"/>
              <a:gd name="T70" fmla="*/ 2147483646 w 15884"/>
              <a:gd name="T71" fmla="*/ 2147483646 h 19698"/>
              <a:gd name="T72" fmla="*/ 2147483646 w 15884"/>
              <a:gd name="T73" fmla="*/ 2147483646 h 19698"/>
              <a:gd name="T74" fmla="*/ 2147483646 w 15884"/>
              <a:gd name="T75" fmla="*/ 2147483646 h 19698"/>
              <a:gd name="T76" fmla="*/ 2147483646 w 15884"/>
              <a:gd name="T77" fmla="*/ 2147483646 h 19698"/>
              <a:gd name="T78" fmla="*/ 2147483646 w 15884"/>
              <a:gd name="T79" fmla="*/ 2147483646 h 19698"/>
              <a:gd name="T80" fmla="*/ 2147483646 w 15884"/>
              <a:gd name="T81" fmla="*/ 2147483646 h 19698"/>
              <a:gd name="T82" fmla="*/ 2147483646 w 15884"/>
              <a:gd name="T83" fmla="*/ 2147483646 h 19698"/>
              <a:gd name="T84" fmla="*/ 2147483646 w 15884"/>
              <a:gd name="T85" fmla="*/ 2147483646 h 19698"/>
              <a:gd name="T86" fmla="*/ 2147483646 w 15884"/>
              <a:gd name="T87" fmla="*/ 2147483646 h 19698"/>
              <a:gd name="T88" fmla="*/ 2147483646 w 15884"/>
              <a:gd name="T89" fmla="*/ 2147483646 h 19698"/>
              <a:gd name="T90" fmla="*/ 2147483646 w 15884"/>
              <a:gd name="T91" fmla="*/ 2147483646 h 19698"/>
              <a:gd name="T92" fmla="*/ 2147483646 w 15884"/>
              <a:gd name="T93" fmla="*/ 2147483646 h 19698"/>
              <a:gd name="T94" fmla="*/ 2147483646 w 15884"/>
              <a:gd name="T95" fmla="*/ 2147483646 h 19698"/>
              <a:gd name="T96" fmla="*/ 2147483646 w 15884"/>
              <a:gd name="T97" fmla="*/ 2147483646 h 19698"/>
              <a:gd name="T98" fmla="*/ 2147483646 w 15884"/>
              <a:gd name="T99" fmla="*/ 2147483646 h 19698"/>
              <a:gd name="T100" fmla="*/ 2147483646 w 15884"/>
              <a:gd name="T101" fmla="*/ 2147483646 h 19698"/>
              <a:gd name="T102" fmla="*/ 2147483646 w 15884"/>
              <a:gd name="T103" fmla="*/ 2147483646 h 19698"/>
              <a:gd name="T104" fmla="*/ 2147483646 w 15884"/>
              <a:gd name="T105" fmla="*/ 2147483646 h 19698"/>
              <a:gd name="T106" fmla="*/ 2147483646 w 15884"/>
              <a:gd name="T107" fmla="*/ 2147483646 h 19698"/>
              <a:gd name="T108" fmla="*/ 2147483646 w 15884"/>
              <a:gd name="T109" fmla="*/ 2147483646 h 19698"/>
              <a:gd name="T110" fmla="*/ 2147483646 w 15884"/>
              <a:gd name="T111" fmla="*/ 2147483646 h 19698"/>
              <a:gd name="T112" fmla="*/ 2147483646 w 15884"/>
              <a:gd name="T113" fmla="*/ 2147483646 h 19698"/>
              <a:gd name="T114" fmla="*/ 2147483646 w 15884"/>
              <a:gd name="T115" fmla="*/ 2147483646 h 19698"/>
              <a:gd name="T116" fmla="*/ 2147483646 w 15884"/>
              <a:gd name="T117" fmla="*/ 2147483646 h 19698"/>
              <a:gd name="T118" fmla="*/ 2147483646 w 15884"/>
              <a:gd name="T119" fmla="*/ 2147483646 h 19698"/>
              <a:gd name="T120" fmla="*/ 2147483646 w 15884"/>
              <a:gd name="T121" fmla="*/ 2147483646 h 19698"/>
              <a:gd name="T122" fmla="*/ 2147483646 w 15884"/>
              <a:gd name="T123" fmla="*/ 2147483646 h 19698"/>
              <a:gd name="T124" fmla="*/ 2147483646 w 15884"/>
              <a:gd name="T125" fmla="*/ 2147483646 h 196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884"/>
              <a:gd name="T190" fmla="*/ 0 h 19698"/>
              <a:gd name="T191" fmla="*/ 15884 w 15884"/>
              <a:gd name="T192" fmla="*/ 19698 h 196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lnTo>
                  <a:pt x="935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lnTo>
                  <a:pt x="11262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lnTo>
                  <a:pt x="11115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lnTo>
                  <a:pt x="8694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lnTo>
                  <a:pt x="11776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lnTo>
                  <a:pt x="8951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lnTo>
                  <a:pt x="6273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lnTo>
                  <a:pt x="9868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lnTo>
                  <a:pt x="1313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lnTo>
                  <a:pt x="13060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lnTo>
                  <a:pt x="1027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hape 195"/>
          <p:cNvSpPr>
            <a:spLocks/>
          </p:cNvSpPr>
          <p:nvPr/>
        </p:nvSpPr>
        <p:spPr bwMode="auto">
          <a:xfrm>
            <a:off x="3968638" y="4000529"/>
            <a:ext cx="443972" cy="504825"/>
          </a:xfrm>
          <a:custGeom>
            <a:avLst/>
            <a:gdLst>
              <a:gd name="T0" fmla="*/ 2147483646 w 15627"/>
              <a:gd name="T1" fmla="*/ 2147483646 h 17792"/>
              <a:gd name="T2" fmla="*/ 2147483646 w 15627"/>
              <a:gd name="T3" fmla="*/ 2147483646 h 17792"/>
              <a:gd name="T4" fmla="*/ 2147483646 w 15627"/>
              <a:gd name="T5" fmla="*/ 2147483646 h 17792"/>
              <a:gd name="T6" fmla="*/ 2147483646 w 15627"/>
              <a:gd name="T7" fmla="*/ 2147483646 h 17792"/>
              <a:gd name="T8" fmla="*/ 2147483646 w 15627"/>
              <a:gd name="T9" fmla="*/ 2147483646 h 17792"/>
              <a:gd name="T10" fmla="*/ 2147483646 w 15627"/>
              <a:gd name="T11" fmla="*/ 2147483646 h 17792"/>
              <a:gd name="T12" fmla="*/ 2147483646 w 15627"/>
              <a:gd name="T13" fmla="*/ 2147483646 h 17792"/>
              <a:gd name="T14" fmla="*/ 2147483646 w 15627"/>
              <a:gd name="T15" fmla="*/ 2147483646 h 17792"/>
              <a:gd name="T16" fmla="*/ 2147483646 w 15627"/>
              <a:gd name="T17" fmla="*/ 2147483646 h 17792"/>
              <a:gd name="T18" fmla="*/ 2147483646 w 15627"/>
              <a:gd name="T19" fmla="*/ 2147483646 h 17792"/>
              <a:gd name="T20" fmla="*/ 2147483646 w 15627"/>
              <a:gd name="T21" fmla="*/ 2147483646 h 17792"/>
              <a:gd name="T22" fmla="*/ 2147483646 w 15627"/>
              <a:gd name="T23" fmla="*/ 2147483646 h 17792"/>
              <a:gd name="T24" fmla="*/ 2147483646 w 15627"/>
              <a:gd name="T25" fmla="*/ 2147483646 h 17792"/>
              <a:gd name="T26" fmla="*/ 2147483646 w 15627"/>
              <a:gd name="T27" fmla="*/ 2147483646 h 17792"/>
              <a:gd name="T28" fmla="*/ 2147483646 w 15627"/>
              <a:gd name="T29" fmla="*/ 2147483646 h 17792"/>
              <a:gd name="T30" fmla="*/ 2147483646 w 15627"/>
              <a:gd name="T31" fmla="*/ 2147483646 h 17792"/>
              <a:gd name="T32" fmla="*/ 2147483646 w 15627"/>
              <a:gd name="T33" fmla="*/ 2147483646 h 17792"/>
              <a:gd name="T34" fmla="*/ 2147483646 w 15627"/>
              <a:gd name="T35" fmla="*/ 2147483646 h 17792"/>
              <a:gd name="T36" fmla="*/ 2147483646 w 15627"/>
              <a:gd name="T37" fmla="*/ 2147483646 h 17792"/>
              <a:gd name="T38" fmla="*/ 2147483646 w 15627"/>
              <a:gd name="T39" fmla="*/ 2147483646 h 17792"/>
              <a:gd name="T40" fmla="*/ 2147483646 w 15627"/>
              <a:gd name="T41" fmla="*/ 2147483646 h 17792"/>
              <a:gd name="T42" fmla="*/ 2147483646 w 15627"/>
              <a:gd name="T43" fmla="*/ 2147483646 h 17792"/>
              <a:gd name="T44" fmla="*/ 2147483646 w 15627"/>
              <a:gd name="T45" fmla="*/ 2147483646 h 17792"/>
              <a:gd name="T46" fmla="*/ 2147483646 w 15627"/>
              <a:gd name="T47" fmla="*/ 2147483646 h 17792"/>
              <a:gd name="T48" fmla="*/ 2147483646 w 15627"/>
              <a:gd name="T49" fmla="*/ 2147483646 h 17792"/>
              <a:gd name="T50" fmla="*/ 2147483646 w 15627"/>
              <a:gd name="T51" fmla="*/ 2147483646 h 17792"/>
              <a:gd name="T52" fmla="*/ 2147483646 w 15627"/>
              <a:gd name="T53" fmla="*/ 2147483646 h 17792"/>
              <a:gd name="T54" fmla="*/ 2147483646 w 15627"/>
              <a:gd name="T55" fmla="*/ 2147483646 h 17792"/>
              <a:gd name="T56" fmla="*/ 2147483646 w 15627"/>
              <a:gd name="T57" fmla="*/ 2147483646 h 17792"/>
              <a:gd name="T58" fmla="*/ 2147483646 w 15627"/>
              <a:gd name="T59" fmla="*/ 2147483646 h 17792"/>
              <a:gd name="T60" fmla="*/ 2147483646 w 15627"/>
              <a:gd name="T61" fmla="*/ 2147483646 h 17792"/>
              <a:gd name="T62" fmla="*/ 2147483646 w 15627"/>
              <a:gd name="T63" fmla="*/ 2147483646 h 17792"/>
              <a:gd name="T64" fmla="*/ 2147483646 w 15627"/>
              <a:gd name="T65" fmla="*/ 2147483646 h 17792"/>
              <a:gd name="T66" fmla="*/ 2147483646 w 15627"/>
              <a:gd name="T67" fmla="*/ 2147483646 h 17792"/>
              <a:gd name="T68" fmla="*/ 2147483646 w 15627"/>
              <a:gd name="T69" fmla="*/ 2147483646 h 17792"/>
              <a:gd name="T70" fmla="*/ 2147483646 w 15627"/>
              <a:gd name="T71" fmla="*/ 2147483646 h 17792"/>
              <a:gd name="T72" fmla="*/ 2147483646 w 15627"/>
              <a:gd name="T73" fmla="*/ 2147483646 h 17792"/>
              <a:gd name="T74" fmla="*/ 2147483646 w 15627"/>
              <a:gd name="T75" fmla="*/ 2147483646 h 17792"/>
              <a:gd name="T76" fmla="*/ 2147483646 w 15627"/>
              <a:gd name="T77" fmla="*/ 2147483646 h 17792"/>
              <a:gd name="T78" fmla="*/ 2147483646 w 15627"/>
              <a:gd name="T79" fmla="*/ 2147483646 h 17792"/>
              <a:gd name="T80" fmla="*/ 2147483646 w 15627"/>
              <a:gd name="T81" fmla="*/ 2147483646 h 17792"/>
              <a:gd name="T82" fmla="*/ 2147483646 w 15627"/>
              <a:gd name="T83" fmla="*/ 2147483646 h 17792"/>
              <a:gd name="T84" fmla="*/ 2147483646 w 15627"/>
              <a:gd name="T85" fmla="*/ 2147483646 h 17792"/>
              <a:gd name="T86" fmla="*/ 2147483646 w 15627"/>
              <a:gd name="T87" fmla="*/ 2147483646 h 17792"/>
              <a:gd name="T88" fmla="*/ 2147483646 w 15627"/>
              <a:gd name="T89" fmla="*/ 2147483646 h 17792"/>
              <a:gd name="T90" fmla="*/ 2147483646 w 15627"/>
              <a:gd name="T91" fmla="*/ 2147483646 h 17792"/>
              <a:gd name="T92" fmla="*/ 2147483646 w 15627"/>
              <a:gd name="T93" fmla="*/ 2147483646 h 17792"/>
              <a:gd name="T94" fmla="*/ 2147483646 w 15627"/>
              <a:gd name="T95" fmla="*/ 2147483646 h 17792"/>
              <a:gd name="T96" fmla="*/ 2147483646 w 15627"/>
              <a:gd name="T97" fmla="*/ 2147483646 h 17792"/>
              <a:gd name="T98" fmla="*/ 2147483646 w 15627"/>
              <a:gd name="T99" fmla="*/ 2147483646 h 17792"/>
              <a:gd name="T100" fmla="*/ 2147483646 w 15627"/>
              <a:gd name="T101" fmla="*/ 2147483646 h 17792"/>
              <a:gd name="T102" fmla="*/ 2147483646 w 15627"/>
              <a:gd name="T103" fmla="*/ 2147483646 h 17792"/>
              <a:gd name="T104" fmla="*/ 2147483646 w 15627"/>
              <a:gd name="T105" fmla="*/ 2147483646 h 17792"/>
              <a:gd name="T106" fmla="*/ 2147483646 w 15627"/>
              <a:gd name="T107" fmla="*/ 2147483646 h 17792"/>
              <a:gd name="T108" fmla="*/ 2147483646 w 15627"/>
              <a:gd name="T109" fmla="*/ 2147483646 h 17792"/>
              <a:gd name="T110" fmla="*/ 2147483646 w 15627"/>
              <a:gd name="T111" fmla="*/ 2147483646 h 17792"/>
              <a:gd name="T112" fmla="*/ 2147483646 w 15627"/>
              <a:gd name="T113" fmla="*/ 2147483646 h 17792"/>
              <a:gd name="T114" fmla="*/ 2147483646 w 15627"/>
              <a:gd name="T115" fmla="*/ 2147483646 h 17792"/>
              <a:gd name="T116" fmla="*/ 2147483646 w 15627"/>
              <a:gd name="T117" fmla="*/ 2147483646 h 17792"/>
              <a:gd name="T118" fmla="*/ 2147483646 w 15627"/>
              <a:gd name="T119" fmla="*/ 2147483646 h 17792"/>
              <a:gd name="T120" fmla="*/ 2147483646 w 15627"/>
              <a:gd name="T121" fmla="*/ 2147483646 h 17792"/>
              <a:gd name="T122" fmla="*/ 2147483646 w 15627"/>
              <a:gd name="T123" fmla="*/ 2147483646 h 17792"/>
              <a:gd name="T124" fmla="*/ 2147483646 w 15627"/>
              <a:gd name="T125" fmla="*/ 2147483646 h 177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627"/>
              <a:gd name="T190" fmla="*/ 0 h 17792"/>
              <a:gd name="T191" fmla="*/ 15627 w 15627"/>
              <a:gd name="T192" fmla="*/ 17792 h 177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lnTo>
                  <a:pt x="10528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lnTo>
                  <a:pt x="3559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lnTo>
                  <a:pt x="6677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lnTo>
                  <a:pt x="12876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lnTo>
                  <a:pt x="3962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hape 196"/>
          <p:cNvSpPr>
            <a:spLocks/>
          </p:cNvSpPr>
          <p:nvPr/>
        </p:nvSpPr>
        <p:spPr bwMode="auto">
          <a:xfrm>
            <a:off x="6284001" y="4210079"/>
            <a:ext cx="209080" cy="458391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hape 197"/>
          <p:cNvSpPr>
            <a:spLocks/>
          </p:cNvSpPr>
          <p:nvPr/>
        </p:nvSpPr>
        <p:spPr bwMode="auto">
          <a:xfrm>
            <a:off x="5747133" y="4043365"/>
            <a:ext cx="412997" cy="507206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Shape 198"/>
          <p:cNvSpPr>
            <a:spLocks/>
          </p:cNvSpPr>
          <p:nvPr/>
        </p:nvSpPr>
        <p:spPr bwMode="auto">
          <a:xfrm>
            <a:off x="7063531" y="4131471"/>
            <a:ext cx="456878" cy="426244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Shape 199"/>
          <p:cNvSpPr>
            <a:spLocks/>
          </p:cNvSpPr>
          <p:nvPr/>
        </p:nvSpPr>
        <p:spPr bwMode="auto">
          <a:xfrm>
            <a:off x="8742619" y="4167265"/>
            <a:ext cx="495596" cy="339329"/>
          </a:xfrm>
          <a:custGeom>
            <a:avLst/>
            <a:gdLst>
              <a:gd name="T0" fmla="*/ 2147483646 w 17461"/>
              <a:gd name="T1" fmla="*/ 2147483646 h 11995"/>
              <a:gd name="T2" fmla="*/ 2147483646 w 17461"/>
              <a:gd name="T3" fmla="*/ 2147483646 h 11995"/>
              <a:gd name="T4" fmla="*/ 2147483646 w 17461"/>
              <a:gd name="T5" fmla="*/ 2147483646 h 11995"/>
              <a:gd name="T6" fmla="*/ 2147483646 w 17461"/>
              <a:gd name="T7" fmla="*/ 2147483646 h 11995"/>
              <a:gd name="T8" fmla="*/ 2147483646 w 17461"/>
              <a:gd name="T9" fmla="*/ 2147483646 h 11995"/>
              <a:gd name="T10" fmla="*/ 2147483646 w 17461"/>
              <a:gd name="T11" fmla="*/ 2147483646 h 11995"/>
              <a:gd name="T12" fmla="*/ 2147483646 w 17461"/>
              <a:gd name="T13" fmla="*/ 2147483646 h 11995"/>
              <a:gd name="T14" fmla="*/ 2147483646 w 17461"/>
              <a:gd name="T15" fmla="*/ 2147483646 h 11995"/>
              <a:gd name="T16" fmla="*/ 2147483646 w 17461"/>
              <a:gd name="T17" fmla="*/ 2147483646 h 11995"/>
              <a:gd name="T18" fmla="*/ 2147483646 w 17461"/>
              <a:gd name="T19" fmla="*/ 2147483646 h 11995"/>
              <a:gd name="T20" fmla="*/ 2147483646 w 17461"/>
              <a:gd name="T21" fmla="*/ 2147483646 h 11995"/>
              <a:gd name="T22" fmla="*/ 2147483646 w 17461"/>
              <a:gd name="T23" fmla="*/ 2147483646 h 11995"/>
              <a:gd name="T24" fmla="*/ 2147483646 w 17461"/>
              <a:gd name="T25" fmla="*/ 2147483646 h 11995"/>
              <a:gd name="T26" fmla="*/ 2147483646 w 17461"/>
              <a:gd name="T27" fmla="*/ 2147483646 h 11995"/>
              <a:gd name="T28" fmla="*/ 2147483646 w 17461"/>
              <a:gd name="T29" fmla="*/ 2147483646 h 11995"/>
              <a:gd name="T30" fmla="*/ 2147483646 w 17461"/>
              <a:gd name="T31" fmla="*/ 2147483646 h 11995"/>
              <a:gd name="T32" fmla="*/ 2147483646 w 17461"/>
              <a:gd name="T33" fmla="*/ 2147483646 h 11995"/>
              <a:gd name="T34" fmla="*/ 2147483646 w 17461"/>
              <a:gd name="T35" fmla="*/ 2147483646 h 11995"/>
              <a:gd name="T36" fmla="*/ 2147483646 w 17461"/>
              <a:gd name="T37" fmla="*/ 2147483646 h 11995"/>
              <a:gd name="T38" fmla="*/ 2147483646 w 17461"/>
              <a:gd name="T39" fmla="*/ 2147483646 h 11995"/>
              <a:gd name="T40" fmla="*/ 2147483646 w 17461"/>
              <a:gd name="T41" fmla="*/ 2147483646 h 11995"/>
              <a:gd name="T42" fmla="*/ 2147483646 w 17461"/>
              <a:gd name="T43" fmla="*/ 2147483646 h 11995"/>
              <a:gd name="T44" fmla="*/ 2147483646 w 17461"/>
              <a:gd name="T45" fmla="*/ 2147483646 h 11995"/>
              <a:gd name="T46" fmla="*/ 2147483646 w 17461"/>
              <a:gd name="T47" fmla="*/ 2147483646 h 11995"/>
              <a:gd name="T48" fmla="*/ 2147483646 w 17461"/>
              <a:gd name="T49" fmla="*/ 2147483646 h 11995"/>
              <a:gd name="T50" fmla="*/ 2147483646 w 17461"/>
              <a:gd name="T51" fmla="*/ 2147483646 h 11995"/>
              <a:gd name="T52" fmla="*/ 2147483646 w 17461"/>
              <a:gd name="T53" fmla="*/ 2147483646 h 11995"/>
              <a:gd name="T54" fmla="*/ 2147483646 w 17461"/>
              <a:gd name="T55" fmla="*/ 2147483646 h 11995"/>
              <a:gd name="T56" fmla="*/ 2147483646 w 17461"/>
              <a:gd name="T57" fmla="*/ 2147483646 h 11995"/>
              <a:gd name="T58" fmla="*/ 2147483646 w 17461"/>
              <a:gd name="T59" fmla="*/ 2147483646 h 11995"/>
              <a:gd name="T60" fmla="*/ 2147483646 w 17461"/>
              <a:gd name="T61" fmla="*/ 2147483646 h 11995"/>
              <a:gd name="T62" fmla="*/ 2147483646 w 17461"/>
              <a:gd name="T63" fmla="*/ 2147483646 h 11995"/>
              <a:gd name="T64" fmla="*/ 2147483646 w 17461"/>
              <a:gd name="T65" fmla="*/ 2147483646 h 11995"/>
              <a:gd name="T66" fmla="*/ 2147483646 w 17461"/>
              <a:gd name="T67" fmla="*/ 2147483646 h 11995"/>
              <a:gd name="T68" fmla="*/ 2147483646 w 17461"/>
              <a:gd name="T69" fmla="*/ 2147483646 h 11995"/>
              <a:gd name="T70" fmla="*/ 2147483646 w 17461"/>
              <a:gd name="T71" fmla="*/ 2147483646 h 11995"/>
              <a:gd name="T72" fmla="*/ 2147483646 w 17461"/>
              <a:gd name="T73" fmla="*/ 2147483646 h 11995"/>
              <a:gd name="T74" fmla="*/ 2147483646 w 17461"/>
              <a:gd name="T75" fmla="*/ 2147483646 h 11995"/>
              <a:gd name="T76" fmla="*/ 2147483646 w 17461"/>
              <a:gd name="T77" fmla="*/ 2147483646 h 11995"/>
              <a:gd name="T78" fmla="*/ 2147483646 w 17461"/>
              <a:gd name="T79" fmla="*/ 2147483646 h 11995"/>
              <a:gd name="T80" fmla="*/ 2147483646 w 17461"/>
              <a:gd name="T81" fmla="*/ 2147483646 h 11995"/>
              <a:gd name="T82" fmla="*/ 2147483646 w 17461"/>
              <a:gd name="T83" fmla="*/ 2147483646 h 11995"/>
              <a:gd name="T84" fmla="*/ 2147483646 w 17461"/>
              <a:gd name="T85" fmla="*/ 2147483646 h 11995"/>
              <a:gd name="T86" fmla="*/ 2147483646 w 17461"/>
              <a:gd name="T87" fmla="*/ 2147483646 h 11995"/>
              <a:gd name="T88" fmla="*/ 2147483646 w 17461"/>
              <a:gd name="T89" fmla="*/ 2147483646 h 11995"/>
              <a:gd name="T90" fmla="*/ 2147483646 w 17461"/>
              <a:gd name="T91" fmla="*/ 2147483646 h 11995"/>
              <a:gd name="T92" fmla="*/ 2147483646 w 17461"/>
              <a:gd name="T93" fmla="*/ 2147483646 h 11995"/>
              <a:gd name="T94" fmla="*/ 2147483646 w 17461"/>
              <a:gd name="T95" fmla="*/ 2147483646 h 11995"/>
              <a:gd name="T96" fmla="*/ 2147483646 w 17461"/>
              <a:gd name="T97" fmla="*/ 2147483646 h 11995"/>
              <a:gd name="T98" fmla="*/ 2147483646 w 17461"/>
              <a:gd name="T99" fmla="*/ 2147483646 h 11995"/>
              <a:gd name="T100" fmla="*/ 2147483646 w 17461"/>
              <a:gd name="T101" fmla="*/ 2147483646 h 11995"/>
              <a:gd name="T102" fmla="*/ 2147483646 w 17461"/>
              <a:gd name="T103" fmla="*/ 2147483646 h 11995"/>
              <a:gd name="T104" fmla="*/ 2147483646 w 17461"/>
              <a:gd name="T105" fmla="*/ 2147483646 h 11995"/>
              <a:gd name="T106" fmla="*/ 2147483646 w 17461"/>
              <a:gd name="T107" fmla="*/ 2147483646 h 11995"/>
              <a:gd name="T108" fmla="*/ 2147483646 w 17461"/>
              <a:gd name="T109" fmla="*/ 2147483646 h 11995"/>
              <a:gd name="T110" fmla="*/ 2147483646 w 17461"/>
              <a:gd name="T111" fmla="*/ 2147483646 h 11995"/>
              <a:gd name="T112" fmla="*/ 2147483646 w 17461"/>
              <a:gd name="T113" fmla="*/ 2147483646 h 11995"/>
              <a:gd name="T114" fmla="*/ 2147483646 w 17461"/>
              <a:gd name="T115" fmla="*/ 2147483646 h 11995"/>
              <a:gd name="T116" fmla="*/ 2147483646 w 17461"/>
              <a:gd name="T117" fmla="*/ 2147483646 h 11995"/>
              <a:gd name="T118" fmla="*/ 2147483646 w 17461"/>
              <a:gd name="T119" fmla="*/ 2147483646 h 11995"/>
              <a:gd name="T120" fmla="*/ 2147483646 w 17461"/>
              <a:gd name="T121" fmla="*/ 2147483646 h 11995"/>
              <a:gd name="T122" fmla="*/ 2147483646 w 17461"/>
              <a:gd name="T123" fmla="*/ 2147483646 h 11995"/>
              <a:gd name="T124" fmla="*/ 2147483646 w 17461"/>
              <a:gd name="T125" fmla="*/ 2147483646 h 119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61"/>
              <a:gd name="T190" fmla="*/ 0 h 11995"/>
              <a:gd name="T191" fmla="*/ 17461 w 17461"/>
              <a:gd name="T192" fmla="*/ 11995 h 119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lnTo>
                  <a:pt x="9758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lnTo>
                  <a:pt x="9795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lnTo>
                  <a:pt x="8914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lnTo>
                  <a:pt x="10528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lnTo>
                  <a:pt x="9354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lnTo>
                  <a:pt x="13243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lnTo>
                  <a:pt x="12729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lnTo>
                  <a:pt x="10051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lnTo>
                  <a:pt x="163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Shape 200"/>
          <p:cNvSpPr>
            <a:spLocks/>
          </p:cNvSpPr>
          <p:nvPr/>
        </p:nvSpPr>
        <p:spPr bwMode="auto">
          <a:xfrm>
            <a:off x="6582133" y="4041059"/>
            <a:ext cx="371697" cy="385763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Shape 201"/>
          <p:cNvSpPr>
            <a:spLocks/>
          </p:cNvSpPr>
          <p:nvPr/>
        </p:nvSpPr>
        <p:spPr bwMode="auto">
          <a:xfrm>
            <a:off x="6507277" y="4533901"/>
            <a:ext cx="521408" cy="539354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hape 202"/>
          <p:cNvSpPr>
            <a:spLocks/>
          </p:cNvSpPr>
          <p:nvPr/>
        </p:nvSpPr>
        <p:spPr bwMode="auto">
          <a:xfrm>
            <a:off x="5500662" y="4557713"/>
            <a:ext cx="504631" cy="40005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Shape 203"/>
          <p:cNvSpPr>
            <a:spLocks/>
          </p:cNvSpPr>
          <p:nvPr/>
        </p:nvSpPr>
        <p:spPr bwMode="auto">
          <a:xfrm>
            <a:off x="5201176" y="4075510"/>
            <a:ext cx="471074" cy="44172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Shape 204"/>
          <p:cNvSpPr>
            <a:spLocks/>
          </p:cNvSpPr>
          <p:nvPr/>
        </p:nvSpPr>
        <p:spPr bwMode="auto">
          <a:xfrm>
            <a:off x="4764946" y="4075513"/>
            <a:ext cx="340722" cy="401240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Shape 205"/>
          <p:cNvSpPr>
            <a:spLocks/>
          </p:cNvSpPr>
          <p:nvPr/>
        </p:nvSpPr>
        <p:spPr bwMode="auto">
          <a:xfrm>
            <a:off x="5521312" y="4998244"/>
            <a:ext cx="463331" cy="177404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Shape 206"/>
          <p:cNvSpPr>
            <a:spLocks/>
          </p:cNvSpPr>
          <p:nvPr/>
        </p:nvSpPr>
        <p:spPr bwMode="auto">
          <a:xfrm>
            <a:off x="8052197" y="4825603"/>
            <a:ext cx="589811" cy="414338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Shape 207"/>
          <p:cNvSpPr>
            <a:spLocks/>
          </p:cNvSpPr>
          <p:nvPr/>
        </p:nvSpPr>
        <p:spPr bwMode="auto">
          <a:xfrm>
            <a:off x="8052201" y="4029104"/>
            <a:ext cx="388475" cy="409575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Shape 208"/>
          <p:cNvSpPr>
            <a:spLocks/>
          </p:cNvSpPr>
          <p:nvPr/>
        </p:nvSpPr>
        <p:spPr bwMode="auto">
          <a:xfrm>
            <a:off x="6984820" y="4950650"/>
            <a:ext cx="296841" cy="210741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Shape 209"/>
          <p:cNvSpPr>
            <a:spLocks/>
          </p:cNvSpPr>
          <p:nvPr/>
        </p:nvSpPr>
        <p:spPr bwMode="auto">
          <a:xfrm>
            <a:off x="8750451" y="4950622"/>
            <a:ext cx="287807" cy="183356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0" name="Shape 210"/>
          <p:cNvSpPr>
            <a:spLocks/>
          </p:cNvSpPr>
          <p:nvPr/>
        </p:nvSpPr>
        <p:spPr bwMode="auto">
          <a:xfrm>
            <a:off x="6160101" y="4780439"/>
            <a:ext cx="323944" cy="321469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Shape 211"/>
          <p:cNvSpPr>
            <a:spLocks/>
          </p:cNvSpPr>
          <p:nvPr/>
        </p:nvSpPr>
        <p:spPr bwMode="auto">
          <a:xfrm>
            <a:off x="8521927" y="4000501"/>
            <a:ext cx="307166" cy="384572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Shape 212"/>
          <p:cNvSpPr>
            <a:spLocks/>
          </p:cNvSpPr>
          <p:nvPr/>
        </p:nvSpPr>
        <p:spPr bwMode="auto">
          <a:xfrm>
            <a:off x="4892718" y="4552979"/>
            <a:ext cx="415578" cy="409575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3" name="Shape 213"/>
          <p:cNvSpPr>
            <a:spLocks/>
          </p:cNvSpPr>
          <p:nvPr/>
        </p:nvSpPr>
        <p:spPr bwMode="auto">
          <a:xfrm>
            <a:off x="8829179" y="4583908"/>
            <a:ext cx="391055" cy="289322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4" name="Shape 214"/>
          <p:cNvSpPr>
            <a:spLocks/>
          </p:cNvSpPr>
          <p:nvPr/>
        </p:nvSpPr>
        <p:spPr bwMode="auto">
          <a:xfrm>
            <a:off x="4488757" y="4206481"/>
            <a:ext cx="180686" cy="373856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5" name="Shape 215"/>
          <p:cNvSpPr>
            <a:spLocks/>
          </p:cNvSpPr>
          <p:nvPr/>
        </p:nvSpPr>
        <p:spPr bwMode="auto">
          <a:xfrm rot="1920548">
            <a:off x="7236532" y="4657728"/>
            <a:ext cx="502049" cy="426244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6" name="Shape 216"/>
          <p:cNvSpPr>
            <a:spLocks/>
          </p:cNvSpPr>
          <p:nvPr/>
        </p:nvSpPr>
        <p:spPr bwMode="auto">
          <a:xfrm>
            <a:off x="8263890" y="4517309"/>
            <a:ext cx="478817" cy="339329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7" name="Shape 217"/>
          <p:cNvSpPr>
            <a:spLocks/>
          </p:cNvSpPr>
          <p:nvPr/>
        </p:nvSpPr>
        <p:spPr bwMode="auto">
          <a:xfrm rot="16200000">
            <a:off x="7683856" y="3982486"/>
            <a:ext cx="280988" cy="357500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8" name="Shape 218"/>
          <p:cNvSpPr>
            <a:spLocks/>
          </p:cNvSpPr>
          <p:nvPr/>
        </p:nvSpPr>
        <p:spPr bwMode="auto">
          <a:xfrm>
            <a:off x="7659871" y="4370787"/>
            <a:ext cx="378149" cy="426244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Shape 219"/>
          <p:cNvSpPr>
            <a:spLocks/>
          </p:cNvSpPr>
          <p:nvPr/>
        </p:nvSpPr>
        <p:spPr bwMode="auto">
          <a:xfrm>
            <a:off x="5059209" y="4957763"/>
            <a:ext cx="385894" cy="258366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0" name="Shape 220"/>
          <p:cNvSpPr>
            <a:spLocks/>
          </p:cNvSpPr>
          <p:nvPr/>
        </p:nvSpPr>
        <p:spPr bwMode="auto">
          <a:xfrm>
            <a:off x="7782446" y="4885137"/>
            <a:ext cx="174233" cy="186928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1" name="Shape 221"/>
          <p:cNvSpPr>
            <a:spLocks/>
          </p:cNvSpPr>
          <p:nvPr/>
        </p:nvSpPr>
        <p:spPr bwMode="auto">
          <a:xfrm>
            <a:off x="1482918" y="4210079"/>
            <a:ext cx="210370" cy="458391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2" name="Shape 222"/>
          <p:cNvSpPr>
            <a:spLocks/>
          </p:cNvSpPr>
          <p:nvPr/>
        </p:nvSpPr>
        <p:spPr bwMode="auto">
          <a:xfrm>
            <a:off x="946066" y="4043365"/>
            <a:ext cx="414287" cy="507206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3" name="Shape 223"/>
          <p:cNvSpPr>
            <a:spLocks/>
          </p:cNvSpPr>
          <p:nvPr/>
        </p:nvSpPr>
        <p:spPr bwMode="auto">
          <a:xfrm>
            <a:off x="2262448" y="4131471"/>
            <a:ext cx="456878" cy="426244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4" name="Shape 224"/>
          <p:cNvSpPr>
            <a:spLocks/>
          </p:cNvSpPr>
          <p:nvPr/>
        </p:nvSpPr>
        <p:spPr bwMode="auto">
          <a:xfrm>
            <a:off x="1781049" y="4041059"/>
            <a:ext cx="372988" cy="385763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5" name="Shape 225"/>
          <p:cNvSpPr>
            <a:spLocks/>
          </p:cNvSpPr>
          <p:nvPr/>
        </p:nvSpPr>
        <p:spPr bwMode="auto">
          <a:xfrm>
            <a:off x="1706194" y="4533901"/>
            <a:ext cx="521408" cy="539354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6" name="Shape 226"/>
          <p:cNvSpPr>
            <a:spLocks/>
          </p:cNvSpPr>
          <p:nvPr/>
        </p:nvSpPr>
        <p:spPr bwMode="auto">
          <a:xfrm>
            <a:off x="700804" y="4557713"/>
            <a:ext cx="504630" cy="40005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7" name="Shape 227"/>
          <p:cNvSpPr>
            <a:spLocks/>
          </p:cNvSpPr>
          <p:nvPr/>
        </p:nvSpPr>
        <p:spPr bwMode="auto">
          <a:xfrm>
            <a:off x="401383" y="4075510"/>
            <a:ext cx="469784" cy="44172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8" name="Shape 228"/>
          <p:cNvSpPr>
            <a:spLocks/>
          </p:cNvSpPr>
          <p:nvPr/>
        </p:nvSpPr>
        <p:spPr bwMode="auto">
          <a:xfrm>
            <a:off x="-34847" y="4075513"/>
            <a:ext cx="339432" cy="401240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9" name="Shape 229"/>
          <p:cNvSpPr>
            <a:spLocks/>
          </p:cNvSpPr>
          <p:nvPr/>
        </p:nvSpPr>
        <p:spPr bwMode="auto">
          <a:xfrm>
            <a:off x="721455" y="4998244"/>
            <a:ext cx="463330" cy="177404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0" name="Shape 230"/>
          <p:cNvSpPr>
            <a:spLocks/>
          </p:cNvSpPr>
          <p:nvPr/>
        </p:nvSpPr>
        <p:spPr bwMode="auto">
          <a:xfrm>
            <a:off x="3252413" y="4825603"/>
            <a:ext cx="589811" cy="414338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1" name="Shape 231"/>
          <p:cNvSpPr>
            <a:spLocks/>
          </p:cNvSpPr>
          <p:nvPr/>
        </p:nvSpPr>
        <p:spPr bwMode="auto">
          <a:xfrm>
            <a:off x="3252398" y="4029104"/>
            <a:ext cx="387185" cy="409575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2" name="Shape 232"/>
          <p:cNvSpPr>
            <a:spLocks/>
          </p:cNvSpPr>
          <p:nvPr/>
        </p:nvSpPr>
        <p:spPr bwMode="auto">
          <a:xfrm>
            <a:off x="2183739" y="4950650"/>
            <a:ext cx="298133" cy="210741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3" name="Shape 233"/>
          <p:cNvSpPr>
            <a:spLocks/>
          </p:cNvSpPr>
          <p:nvPr/>
        </p:nvSpPr>
        <p:spPr bwMode="auto">
          <a:xfrm>
            <a:off x="3949339" y="4950622"/>
            <a:ext cx="287807" cy="183356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4" name="Shape 234"/>
          <p:cNvSpPr>
            <a:spLocks/>
          </p:cNvSpPr>
          <p:nvPr/>
        </p:nvSpPr>
        <p:spPr bwMode="auto">
          <a:xfrm>
            <a:off x="1360363" y="4780439"/>
            <a:ext cx="323945" cy="321469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5" name="Shape 235"/>
          <p:cNvSpPr>
            <a:spLocks/>
          </p:cNvSpPr>
          <p:nvPr/>
        </p:nvSpPr>
        <p:spPr bwMode="auto">
          <a:xfrm>
            <a:off x="3722131" y="4000501"/>
            <a:ext cx="307166" cy="384572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6" name="Shape 236"/>
          <p:cNvSpPr>
            <a:spLocks/>
          </p:cNvSpPr>
          <p:nvPr/>
        </p:nvSpPr>
        <p:spPr bwMode="auto">
          <a:xfrm>
            <a:off x="91634" y="4552979"/>
            <a:ext cx="415578" cy="409575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7" name="Shape 237"/>
          <p:cNvSpPr>
            <a:spLocks/>
          </p:cNvSpPr>
          <p:nvPr/>
        </p:nvSpPr>
        <p:spPr bwMode="auto">
          <a:xfrm>
            <a:off x="4029385" y="4583908"/>
            <a:ext cx="391057" cy="289322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8" name="Shape 238"/>
          <p:cNvSpPr>
            <a:spLocks/>
          </p:cNvSpPr>
          <p:nvPr/>
        </p:nvSpPr>
        <p:spPr bwMode="auto">
          <a:xfrm>
            <a:off x="2581" y="4900613"/>
            <a:ext cx="180686" cy="372666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9" name="Shape 239"/>
          <p:cNvSpPr>
            <a:spLocks/>
          </p:cNvSpPr>
          <p:nvPr/>
        </p:nvSpPr>
        <p:spPr bwMode="auto">
          <a:xfrm rot="1920548">
            <a:off x="2436678" y="4657728"/>
            <a:ext cx="500759" cy="426244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0" name="Shape 240"/>
          <p:cNvSpPr>
            <a:spLocks/>
          </p:cNvSpPr>
          <p:nvPr/>
        </p:nvSpPr>
        <p:spPr bwMode="auto">
          <a:xfrm>
            <a:off x="3462799" y="4517309"/>
            <a:ext cx="480109" cy="339329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1" name="Shape 241"/>
          <p:cNvSpPr>
            <a:spLocks/>
          </p:cNvSpPr>
          <p:nvPr/>
        </p:nvSpPr>
        <p:spPr bwMode="auto">
          <a:xfrm rot="16200000">
            <a:off x="2883421" y="3981860"/>
            <a:ext cx="280988" cy="358791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2" name="Shape 242"/>
          <p:cNvSpPr>
            <a:spLocks/>
          </p:cNvSpPr>
          <p:nvPr/>
        </p:nvSpPr>
        <p:spPr bwMode="auto">
          <a:xfrm>
            <a:off x="2858775" y="4370787"/>
            <a:ext cx="378149" cy="426244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3" name="Shape 243"/>
          <p:cNvSpPr>
            <a:spLocks/>
          </p:cNvSpPr>
          <p:nvPr/>
        </p:nvSpPr>
        <p:spPr bwMode="auto">
          <a:xfrm>
            <a:off x="259439" y="4957763"/>
            <a:ext cx="385893" cy="258366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4" name="Shape 244"/>
          <p:cNvSpPr>
            <a:spLocks/>
          </p:cNvSpPr>
          <p:nvPr/>
        </p:nvSpPr>
        <p:spPr bwMode="auto">
          <a:xfrm>
            <a:off x="2981328" y="4885137"/>
            <a:ext cx="175523" cy="186928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815" tIns="86815" rIns="86815" bIns="86815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84" y="1661841"/>
            <a:ext cx="5301599" cy="1159799"/>
          </a:xfrm>
          <a:prstGeom prst="rect">
            <a:avLst/>
          </a:prstGeom>
        </p:spPr>
        <p:txBody>
          <a:bodyPr lIns="65111" tIns="65111" rIns="65111" bIns="65111" anchor="b"/>
          <a:lstStyle>
            <a:lvl1pPr lvl="0" algn="r" rtl="0">
              <a:spcBef>
                <a:spcPts val="0"/>
              </a:spcBef>
              <a:buSzPct val="100000"/>
              <a:defRPr sz="3500" b="0"/>
            </a:lvl1pPr>
            <a:lvl2pPr lvl="1" algn="r" rtl="0">
              <a:spcBef>
                <a:spcPts val="0"/>
              </a:spcBef>
              <a:buSzPct val="100000"/>
              <a:defRPr sz="3500" b="0"/>
            </a:lvl2pPr>
            <a:lvl3pPr lvl="2" algn="r" rtl="0">
              <a:spcBef>
                <a:spcPts val="0"/>
              </a:spcBef>
              <a:buSzPct val="100000"/>
              <a:defRPr sz="3500" b="0"/>
            </a:lvl3pPr>
            <a:lvl4pPr lvl="3" algn="r" rtl="0">
              <a:spcBef>
                <a:spcPts val="0"/>
              </a:spcBef>
              <a:buSzPct val="100000"/>
              <a:defRPr sz="3500" b="0"/>
            </a:lvl4pPr>
            <a:lvl5pPr lvl="4" algn="r" rtl="0">
              <a:spcBef>
                <a:spcPts val="0"/>
              </a:spcBef>
              <a:buSzPct val="100000"/>
              <a:defRPr sz="3500" b="0"/>
            </a:lvl5pPr>
            <a:lvl6pPr lvl="5" algn="r" rtl="0">
              <a:spcBef>
                <a:spcPts val="0"/>
              </a:spcBef>
              <a:buSzPct val="100000"/>
              <a:defRPr sz="3500" b="0"/>
            </a:lvl6pPr>
            <a:lvl7pPr lvl="6" algn="r" rtl="0">
              <a:spcBef>
                <a:spcPts val="0"/>
              </a:spcBef>
              <a:buSzPct val="100000"/>
              <a:defRPr sz="3500" b="0"/>
            </a:lvl7pPr>
            <a:lvl8pPr lvl="7" algn="r" rtl="0">
              <a:spcBef>
                <a:spcPts val="0"/>
              </a:spcBef>
              <a:buSzPct val="100000"/>
              <a:defRPr sz="3500" b="0"/>
            </a:lvl8pPr>
            <a:lvl9pPr lvl="8" algn="r" rtl="0">
              <a:spcBef>
                <a:spcPts val="0"/>
              </a:spcBef>
              <a:buSzPct val="100000"/>
              <a:defRPr sz="35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943" y="2864229"/>
            <a:ext cx="5301599" cy="784799"/>
          </a:xfrm>
          <a:prstGeom prst="rect">
            <a:avLst/>
          </a:prstGeom>
        </p:spPr>
        <p:txBody>
          <a:bodyPr lIns="65111" tIns="65111" rIns="65111" bIns="65111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8770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1332-3CC0-445E-8CD7-E9E5F6C9AB0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5709"/>
      </p:ext>
    </p:extLst>
  </p:cSld>
  <p:clrMapOvr>
    <a:masterClrMapping/>
  </p:clrMapOvr>
  <p:transition spd="med">
    <p:checker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121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286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9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4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99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51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01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51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0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952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0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030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929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498" indent="0">
              <a:buNone/>
              <a:defRPr sz="1000" b="1"/>
            </a:lvl2pPr>
            <a:lvl3pPr marL="456998" indent="0">
              <a:buNone/>
              <a:defRPr sz="900" b="1"/>
            </a:lvl3pPr>
            <a:lvl4pPr marL="685511" indent="0">
              <a:buNone/>
              <a:defRPr sz="800" b="1"/>
            </a:lvl4pPr>
            <a:lvl5pPr marL="914018" indent="0">
              <a:buNone/>
              <a:defRPr sz="800" b="1"/>
            </a:lvl5pPr>
            <a:lvl6pPr marL="1142516" indent="0">
              <a:buNone/>
              <a:defRPr sz="800" b="1"/>
            </a:lvl6pPr>
            <a:lvl7pPr marL="1371022" indent="0">
              <a:buNone/>
              <a:defRPr sz="800" b="1"/>
            </a:lvl7pPr>
            <a:lvl8pPr marL="1599520" indent="0">
              <a:buNone/>
              <a:defRPr sz="800" b="1"/>
            </a:lvl8pPr>
            <a:lvl9pPr marL="1828034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498" indent="0">
              <a:buNone/>
              <a:defRPr sz="1000" b="1"/>
            </a:lvl2pPr>
            <a:lvl3pPr marL="456998" indent="0">
              <a:buNone/>
              <a:defRPr sz="900" b="1"/>
            </a:lvl3pPr>
            <a:lvl4pPr marL="685511" indent="0">
              <a:buNone/>
              <a:defRPr sz="800" b="1"/>
            </a:lvl4pPr>
            <a:lvl5pPr marL="914018" indent="0">
              <a:buNone/>
              <a:defRPr sz="800" b="1"/>
            </a:lvl5pPr>
            <a:lvl6pPr marL="1142516" indent="0">
              <a:buNone/>
              <a:defRPr sz="800" b="1"/>
            </a:lvl6pPr>
            <a:lvl7pPr marL="1371022" indent="0">
              <a:buNone/>
              <a:defRPr sz="800" b="1"/>
            </a:lvl7pPr>
            <a:lvl8pPr marL="1599520" indent="0">
              <a:buNone/>
              <a:defRPr sz="800" b="1"/>
            </a:lvl8pPr>
            <a:lvl9pPr marL="1828034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378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240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2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485108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26" y="136529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36529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26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498" indent="0">
              <a:buNone/>
              <a:defRPr sz="600"/>
            </a:lvl2pPr>
            <a:lvl3pPr marL="456998" indent="0">
              <a:buNone/>
              <a:defRPr sz="500"/>
            </a:lvl3pPr>
            <a:lvl4pPr marL="685511" indent="0">
              <a:buNone/>
              <a:defRPr sz="500"/>
            </a:lvl4pPr>
            <a:lvl5pPr marL="914018" indent="0">
              <a:buNone/>
              <a:defRPr sz="500"/>
            </a:lvl5pPr>
            <a:lvl6pPr marL="1142516" indent="0">
              <a:buNone/>
              <a:defRPr sz="500"/>
            </a:lvl6pPr>
            <a:lvl7pPr marL="1371022" indent="0">
              <a:buNone/>
              <a:defRPr sz="500"/>
            </a:lvl7pPr>
            <a:lvl8pPr marL="1599520" indent="0">
              <a:buNone/>
              <a:defRPr sz="500"/>
            </a:lvl8pPr>
            <a:lvl9pPr marL="182803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444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37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498" indent="0">
              <a:buNone/>
              <a:defRPr sz="1400"/>
            </a:lvl2pPr>
            <a:lvl3pPr marL="456998" indent="0">
              <a:buNone/>
              <a:defRPr sz="1200"/>
            </a:lvl3pPr>
            <a:lvl4pPr marL="685511" indent="0">
              <a:buNone/>
              <a:defRPr sz="1000"/>
            </a:lvl4pPr>
            <a:lvl5pPr marL="914018" indent="0">
              <a:buNone/>
              <a:defRPr sz="1000"/>
            </a:lvl5pPr>
            <a:lvl6pPr marL="1142516" indent="0">
              <a:buNone/>
              <a:defRPr sz="1000"/>
            </a:lvl6pPr>
            <a:lvl7pPr marL="1371022" indent="0">
              <a:buNone/>
              <a:defRPr sz="1000"/>
            </a:lvl7pPr>
            <a:lvl8pPr marL="1599520" indent="0">
              <a:buNone/>
              <a:defRPr sz="1000"/>
            </a:lvl8pPr>
            <a:lvl9pPr marL="1828034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498" indent="0">
              <a:buNone/>
              <a:defRPr sz="600"/>
            </a:lvl2pPr>
            <a:lvl3pPr marL="456998" indent="0">
              <a:buNone/>
              <a:defRPr sz="500"/>
            </a:lvl3pPr>
            <a:lvl4pPr marL="685511" indent="0">
              <a:buNone/>
              <a:defRPr sz="500"/>
            </a:lvl4pPr>
            <a:lvl5pPr marL="914018" indent="0">
              <a:buNone/>
              <a:defRPr sz="500"/>
            </a:lvl5pPr>
            <a:lvl6pPr marL="1142516" indent="0">
              <a:buNone/>
              <a:defRPr sz="500"/>
            </a:lvl6pPr>
            <a:lvl7pPr marL="1371022" indent="0">
              <a:buNone/>
              <a:defRPr sz="500"/>
            </a:lvl7pPr>
            <a:lvl8pPr marL="1599520" indent="0">
              <a:buNone/>
              <a:defRPr sz="500"/>
            </a:lvl8pPr>
            <a:lvl9pPr marL="182803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467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948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5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5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072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64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747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502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885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4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5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676261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710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952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111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78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4100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83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835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010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943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40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563678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834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0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893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090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434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72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7820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380122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05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529417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409392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63499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05580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8499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487040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393753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4505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28241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384077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9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3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6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0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341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174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010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84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681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48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70297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1_TABLE OF CONTENT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15388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24688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4486813" y="2072050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5096113" y="1590625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2315388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2924688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486813" y="2975075"/>
            <a:ext cx="2341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5096113" y="2493650"/>
            <a:ext cx="1123200" cy="577800"/>
          </a:xfrm>
          <a:prstGeom prst="rect">
            <a:avLst/>
          </a:prstGeom>
          <a:noFill/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Fira Sans Extra Condensed Medium"/>
              <a:buNone/>
              <a:defRPr sz="3000">
                <a:solidFill>
                  <a:srgbClr val="4662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439467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009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8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522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838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9628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891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4783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5439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847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97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23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257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1_TITLE + CONTENT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311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058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0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1_FOUR COLUMNS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737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0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88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23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93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9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455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36" indent="0">
              <a:buNone/>
              <a:defRPr sz="1000" b="1"/>
            </a:lvl2pPr>
            <a:lvl3pPr marL="456674" indent="0">
              <a:buNone/>
              <a:defRPr sz="900" b="1"/>
            </a:lvl3pPr>
            <a:lvl4pPr marL="685052" indent="0">
              <a:buNone/>
              <a:defRPr sz="800" b="1"/>
            </a:lvl4pPr>
            <a:lvl5pPr marL="913410" indent="0">
              <a:buNone/>
              <a:defRPr sz="800" b="1"/>
            </a:lvl5pPr>
            <a:lvl6pPr marL="1141747" indent="0">
              <a:buNone/>
              <a:defRPr sz="800" b="1"/>
            </a:lvl6pPr>
            <a:lvl7pPr marL="1370104" indent="0">
              <a:buNone/>
              <a:defRPr sz="800" b="1"/>
            </a:lvl7pPr>
            <a:lvl8pPr marL="1598440" indent="0">
              <a:buNone/>
              <a:defRPr sz="800" b="1"/>
            </a:lvl8pPr>
            <a:lvl9pPr marL="1826819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36" indent="0">
              <a:buNone/>
              <a:defRPr sz="1000" b="1"/>
            </a:lvl2pPr>
            <a:lvl3pPr marL="456674" indent="0">
              <a:buNone/>
              <a:defRPr sz="900" b="1"/>
            </a:lvl3pPr>
            <a:lvl4pPr marL="685052" indent="0">
              <a:buNone/>
              <a:defRPr sz="800" b="1"/>
            </a:lvl4pPr>
            <a:lvl5pPr marL="913410" indent="0">
              <a:buNone/>
              <a:defRPr sz="800" b="1"/>
            </a:lvl5pPr>
            <a:lvl6pPr marL="1141747" indent="0">
              <a:buNone/>
              <a:defRPr sz="800" b="1"/>
            </a:lvl6pPr>
            <a:lvl7pPr marL="1370104" indent="0">
              <a:buNone/>
              <a:defRPr sz="800" b="1"/>
            </a:lvl7pPr>
            <a:lvl8pPr marL="1598440" indent="0">
              <a:buNone/>
              <a:defRPr sz="800" b="1"/>
            </a:lvl8pPr>
            <a:lvl9pPr marL="1826819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49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55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72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1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9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10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43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1_THREE COLUMNS 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1041275" y="2841338"/>
            <a:ext cx="24456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284275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 idx="2"/>
          </p:nvPr>
        </p:nvSpPr>
        <p:spPr>
          <a:xfrm>
            <a:off x="3247389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3"/>
          </p:nvPr>
        </p:nvSpPr>
        <p:spPr>
          <a:xfrm>
            <a:off x="3580989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 idx="4"/>
          </p:nvPr>
        </p:nvSpPr>
        <p:spPr>
          <a:xfrm>
            <a:off x="5521877" y="2841338"/>
            <a:ext cx="26268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5"/>
          </p:nvPr>
        </p:nvSpPr>
        <p:spPr>
          <a:xfrm>
            <a:off x="5855477" y="3262563"/>
            <a:ext cx="19596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 idx="6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60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341" tIns="91341" rIns="91341" bIns="9134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41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TITLE + SUBTITLE 4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341" tIns="91341" rIns="91341" bIns="9134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331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52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22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335" indent="0" algn="ctr">
              <a:buNone/>
              <a:defRPr sz="1500"/>
            </a:lvl2pPr>
            <a:lvl3pPr marL="684729" indent="0" algn="ctr">
              <a:buNone/>
              <a:defRPr sz="1400"/>
            </a:lvl3pPr>
            <a:lvl4pPr marL="1027094" indent="0" algn="ctr">
              <a:buNone/>
              <a:defRPr sz="1200"/>
            </a:lvl4pPr>
            <a:lvl5pPr marL="1369458" indent="0" algn="ctr">
              <a:buNone/>
              <a:defRPr sz="1200"/>
            </a:lvl5pPr>
            <a:lvl6pPr marL="1711853" indent="0" algn="ctr">
              <a:buNone/>
              <a:defRPr sz="1200"/>
            </a:lvl6pPr>
            <a:lvl7pPr marL="2054186" indent="0" algn="ctr">
              <a:buNone/>
              <a:defRPr sz="1200"/>
            </a:lvl7pPr>
            <a:lvl8pPr marL="2396520" indent="0" algn="ctr">
              <a:buNone/>
              <a:defRPr sz="1200"/>
            </a:lvl8pPr>
            <a:lvl9pPr marL="273885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59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0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4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8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90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143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35" indent="0">
              <a:buNone/>
              <a:defRPr sz="1500" b="1"/>
            </a:lvl2pPr>
            <a:lvl3pPr marL="684729" indent="0">
              <a:buNone/>
              <a:defRPr sz="1400" b="1"/>
            </a:lvl3pPr>
            <a:lvl4pPr marL="1027094" indent="0">
              <a:buNone/>
              <a:defRPr sz="1200" b="1"/>
            </a:lvl4pPr>
            <a:lvl5pPr marL="1369458" indent="0">
              <a:buNone/>
              <a:defRPr sz="1200" b="1"/>
            </a:lvl5pPr>
            <a:lvl6pPr marL="1711853" indent="0">
              <a:buNone/>
              <a:defRPr sz="1200" b="1"/>
            </a:lvl6pPr>
            <a:lvl7pPr marL="2054186" indent="0">
              <a:buNone/>
              <a:defRPr sz="1200" b="1"/>
            </a:lvl7pPr>
            <a:lvl8pPr marL="2396520" indent="0">
              <a:buNone/>
              <a:defRPr sz="1200" b="1"/>
            </a:lvl8pPr>
            <a:lvl9pPr marL="273885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35" indent="0">
              <a:buNone/>
              <a:defRPr sz="1500" b="1"/>
            </a:lvl2pPr>
            <a:lvl3pPr marL="684729" indent="0">
              <a:buNone/>
              <a:defRPr sz="1400" b="1"/>
            </a:lvl3pPr>
            <a:lvl4pPr marL="1027094" indent="0">
              <a:buNone/>
              <a:defRPr sz="1200" b="1"/>
            </a:lvl4pPr>
            <a:lvl5pPr marL="1369458" indent="0">
              <a:buNone/>
              <a:defRPr sz="1200" b="1"/>
            </a:lvl5pPr>
            <a:lvl6pPr marL="1711853" indent="0">
              <a:buNone/>
              <a:defRPr sz="1200" b="1"/>
            </a:lvl6pPr>
            <a:lvl7pPr marL="2054186" indent="0">
              <a:buNone/>
              <a:defRPr sz="1200" b="1"/>
            </a:lvl7pPr>
            <a:lvl8pPr marL="2396520" indent="0">
              <a:buNone/>
              <a:defRPr sz="1200" b="1"/>
            </a:lvl8pPr>
            <a:lvl9pPr marL="273885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42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65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27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35" indent="0">
              <a:buNone/>
              <a:defRPr sz="1100"/>
            </a:lvl2pPr>
            <a:lvl3pPr marL="684729" indent="0">
              <a:buNone/>
              <a:defRPr sz="900"/>
            </a:lvl3pPr>
            <a:lvl4pPr marL="1027094" indent="0">
              <a:buNone/>
              <a:defRPr sz="800"/>
            </a:lvl4pPr>
            <a:lvl5pPr marL="1369458" indent="0">
              <a:buNone/>
              <a:defRPr sz="800"/>
            </a:lvl5pPr>
            <a:lvl6pPr marL="1711853" indent="0">
              <a:buNone/>
              <a:defRPr sz="800"/>
            </a:lvl6pPr>
            <a:lvl7pPr marL="2054186" indent="0">
              <a:buNone/>
              <a:defRPr sz="800"/>
            </a:lvl7pPr>
            <a:lvl8pPr marL="2396520" indent="0">
              <a:buNone/>
              <a:defRPr sz="800"/>
            </a:lvl8pPr>
            <a:lvl9pPr marL="273885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99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335" indent="0">
              <a:buNone/>
              <a:defRPr sz="2100"/>
            </a:lvl2pPr>
            <a:lvl3pPr marL="684729" indent="0">
              <a:buNone/>
              <a:defRPr sz="1800"/>
            </a:lvl3pPr>
            <a:lvl4pPr marL="1027094" indent="0">
              <a:buNone/>
              <a:defRPr sz="1500"/>
            </a:lvl4pPr>
            <a:lvl5pPr marL="1369458" indent="0">
              <a:buNone/>
              <a:defRPr sz="1500"/>
            </a:lvl5pPr>
            <a:lvl6pPr marL="1711853" indent="0">
              <a:buNone/>
              <a:defRPr sz="1500"/>
            </a:lvl6pPr>
            <a:lvl7pPr marL="2054186" indent="0">
              <a:buNone/>
              <a:defRPr sz="1500"/>
            </a:lvl7pPr>
            <a:lvl8pPr marL="2396520" indent="0">
              <a:buNone/>
              <a:defRPr sz="1500"/>
            </a:lvl8pPr>
            <a:lvl9pPr marL="273885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35" indent="0">
              <a:buNone/>
              <a:defRPr sz="1100"/>
            </a:lvl2pPr>
            <a:lvl3pPr marL="684729" indent="0">
              <a:buNone/>
              <a:defRPr sz="900"/>
            </a:lvl3pPr>
            <a:lvl4pPr marL="1027094" indent="0">
              <a:buNone/>
              <a:defRPr sz="800"/>
            </a:lvl4pPr>
            <a:lvl5pPr marL="1369458" indent="0">
              <a:buNone/>
              <a:defRPr sz="800"/>
            </a:lvl5pPr>
            <a:lvl6pPr marL="1711853" indent="0">
              <a:buNone/>
              <a:defRPr sz="800"/>
            </a:lvl6pPr>
            <a:lvl7pPr marL="2054186" indent="0">
              <a:buNone/>
              <a:defRPr sz="800"/>
            </a:lvl7pPr>
            <a:lvl8pPr marL="2396520" indent="0">
              <a:buNone/>
              <a:defRPr sz="800"/>
            </a:lvl8pPr>
            <a:lvl9pPr marL="273885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83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5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9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8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/>
          </p:cNvSpPr>
          <p:nvPr/>
        </p:nvSpPr>
        <p:spPr bwMode="auto">
          <a:xfrm>
            <a:off x="4412610" y="4661298"/>
            <a:ext cx="450424" cy="559594"/>
          </a:xfrm>
          <a:custGeom>
            <a:avLst/>
            <a:gdLst>
              <a:gd name="T0" fmla="*/ 2147483646 w 15884"/>
              <a:gd name="T1" fmla="*/ 2147483646 h 19698"/>
              <a:gd name="T2" fmla="*/ 2147483646 w 15884"/>
              <a:gd name="T3" fmla="*/ 2147483646 h 19698"/>
              <a:gd name="T4" fmla="*/ 2147483646 w 15884"/>
              <a:gd name="T5" fmla="*/ 2147483646 h 19698"/>
              <a:gd name="T6" fmla="*/ 2147483646 w 15884"/>
              <a:gd name="T7" fmla="*/ 2147483646 h 19698"/>
              <a:gd name="T8" fmla="*/ 2147483646 w 15884"/>
              <a:gd name="T9" fmla="*/ 2147483646 h 19698"/>
              <a:gd name="T10" fmla="*/ 2147483646 w 15884"/>
              <a:gd name="T11" fmla="*/ 2147483646 h 19698"/>
              <a:gd name="T12" fmla="*/ 2147483646 w 15884"/>
              <a:gd name="T13" fmla="*/ 2147483646 h 19698"/>
              <a:gd name="T14" fmla="*/ 2147483646 w 15884"/>
              <a:gd name="T15" fmla="*/ 2147483646 h 19698"/>
              <a:gd name="T16" fmla="*/ 2147483646 w 15884"/>
              <a:gd name="T17" fmla="*/ 2147483646 h 19698"/>
              <a:gd name="T18" fmla="*/ 2147483646 w 15884"/>
              <a:gd name="T19" fmla="*/ 2147483646 h 19698"/>
              <a:gd name="T20" fmla="*/ 2147483646 w 15884"/>
              <a:gd name="T21" fmla="*/ 2147483646 h 19698"/>
              <a:gd name="T22" fmla="*/ 2147483646 w 15884"/>
              <a:gd name="T23" fmla="*/ 2147483646 h 19698"/>
              <a:gd name="T24" fmla="*/ 2147483646 w 15884"/>
              <a:gd name="T25" fmla="*/ 2147483646 h 19698"/>
              <a:gd name="T26" fmla="*/ 2147483646 w 15884"/>
              <a:gd name="T27" fmla="*/ 2147483646 h 19698"/>
              <a:gd name="T28" fmla="*/ 2147483646 w 15884"/>
              <a:gd name="T29" fmla="*/ 2147483646 h 19698"/>
              <a:gd name="T30" fmla="*/ 2147483646 w 15884"/>
              <a:gd name="T31" fmla="*/ 2147483646 h 19698"/>
              <a:gd name="T32" fmla="*/ 2147483646 w 15884"/>
              <a:gd name="T33" fmla="*/ 2147483646 h 19698"/>
              <a:gd name="T34" fmla="*/ 2147483646 w 15884"/>
              <a:gd name="T35" fmla="*/ 2147483646 h 19698"/>
              <a:gd name="T36" fmla="*/ 2147483646 w 15884"/>
              <a:gd name="T37" fmla="*/ 2147483646 h 19698"/>
              <a:gd name="T38" fmla="*/ 2147483646 w 15884"/>
              <a:gd name="T39" fmla="*/ 2147483646 h 19698"/>
              <a:gd name="T40" fmla="*/ 2147483646 w 15884"/>
              <a:gd name="T41" fmla="*/ 2147483646 h 19698"/>
              <a:gd name="T42" fmla="*/ 2147483646 w 15884"/>
              <a:gd name="T43" fmla="*/ 2147483646 h 19698"/>
              <a:gd name="T44" fmla="*/ 2147483646 w 15884"/>
              <a:gd name="T45" fmla="*/ 2147483646 h 19698"/>
              <a:gd name="T46" fmla="*/ 2147483646 w 15884"/>
              <a:gd name="T47" fmla="*/ 2147483646 h 19698"/>
              <a:gd name="T48" fmla="*/ 2147483646 w 15884"/>
              <a:gd name="T49" fmla="*/ 2147483646 h 19698"/>
              <a:gd name="T50" fmla="*/ 2147483646 w 15884"/>
              <a:gd name="T51" fmla="*/ 2147483646 h 19698"/>
              <a:gd name="T52" fmla="*/ 2147483646 w 15884"/>
              <a:gd name="T53" fmla="*/ 2147483646 h 19698"/>
              <a:gd name="T54" fmla="*/ 2147483646 w 15884"/>
              <a:gd name="T55" fmla="*/ 2147483646 h 19698"/>
              <a:gd name="T56" fmla="*/ 2147483646 w 15884"/>
              <a:gd name="T57" fmla="*/ 2147483646 h 19698"/>
              <a:gd name="T58" fmla="*/ 2147483646 w 15884"/>
              <a:gd name="T59" fmla="*/ 2147483646 h 19698"/>
              <a:gd name="T60" fmla="*/ 2147483646 w 15884"/>
              <a:gd name="T61" fmla="*/ 2147483646 h 19698"/>
              <a:gd name="T62" fmla="*/ 2147483646 w 15884"/>
              <a:gd name="T63" fmla="*/ 2147483646 h 19698"/>
              <a:gd name="T64" fmla="*/ 2147483646 w 15884"/>
              <a:gd name="T65" fmla="*/ 2147483646 h 19698"/>
              <a:gd name="T66" fmla="*/ 2147483646 w 15884"/>
              <a:gd name="T67" fmla="*/ 2147483646 h 19698"/>
              <a:gd name="T68" fmla="*/ 2147483646 w 15884"/>
              <a:gd name="T69" fmla="*/ 2147483646 h 19698"/>
              <a:gd name="T70" fmla="*/ 2147483646 w 15884"/>
              <a:gd name="T71" fmla="*/ 2147483646 h 19698"/>
              <a:gd name="T72" fmla="*/ 2147483646 w 15884"/>
              <a:gd name="T73" fmla="*/ 2147483646 h 19698"/>
              <a:gd name="T74" fmla="*/ 2147483646 w 15884"/>
              <a:gd name="T75" fmla="*/ 2147483646 h 19698"/>
              <a:gd name="T76" fmla="*/ 2147483646 w 15884"/>
              <a:gd name="T77" fmla="*/ 2147483646 h 19698"/>
              <a:gd name="T78" fmla="*/ 2147483646 w 15884"/>
              <a:gd name="T79" fmla="*/ 2147483646 h 19698"/>
              <a:gd name="T80" fmla="*/ 2147483646 w 15884"/>
              <a:gd name="T81" fmla="*/ 2147483646 h 19698"/>
              <a:gd name="T82" fmla="*/ 2147483646 w 15884"/>
              <a:gd name="T83" fmla="*/ 2147483646 h 19698"/>
              <a:gd name="T84" fmla="*/ 2147483646 w 15884"/>
              <a:gd name="T85" fmla="*/ 2147483646 h 19698"/>
              <a:gd name="T86" fmla="*/ 2147483646 w 15884"/>
              <a:gd name="T87" fmla="*/ 2147483646 h 19698"/>
              <a:gd name="T88" fmla="*/ 2147483646 w 15884"/>
              <a:gd name="T89" fmla="*/ 2147483646 h 19698"/>
              <a:gd name="T90" fmla="*/ 2147483646 w 15884"/>
              <a:gd name="T91" fmla="*/ 2147483646 h 19698"/>
              <a:gd name="T92" fmla="*/ 2147483646 w 15884"/>
              <a:gd name="T93" fmla="*/ 2147483646 h 19698"/>
              <a:gd name="T94" fmla="*/ 2147483646 w 15884"/>
              <a:gd name="T95" fmla="*/ 2147483646 h 19698"/>
              <a:gd name="T96" fmla="*/ 2147483646 w 15884"/>
              <a:gd name="T97" fmla="*/ 2147483646 h 19698"/>
              <a:gd name="T98" fmla="*/ 2147483646 w 15884"/>
              <a:gd name="T99" fmla="*/ 2147483646 h 19698"/>
              <a:gd name="T100" fmla="*/ 2147483646 w 15884"/>
              <a:gd name="T101" fmla="*/ 2147483646 h 19698"/>
              <a:gd name="T102" fmla="*/ 2147483646 w 15884"/>
              <a:gd name="T103" fmla="*/ 2147483646 h 19698"/>
              <a:gd name="T104" fmla="*/ 2147483646 w 15884"/>
              <a:gd name="T105" fmla="*/ 2147483646 h 19698"/>
              <a:gd name="T106" fmla="*/ 2147483646 w 15884"/>
              <a:gd name="T107" fmla="*/ 2147483646 h 19698"/>
              <a:gd name="T108" fmla="*/ 2147483646 w 15884"/>
              <a:gd name="T109" fmla="*/ 2147483646 h 19698"/>
              <a:gd name="T110" fmla="*/ 2147483646 w 15884"/>
              <a:gd name="T111" fmla="*/ 2147483646 h 19698"/>
              <a:gd name="T112" fmla="*/ 2147483646 w 15884"/>
              <a:gd name="T113" fmla="*/ 2147483646 h 19698"/>
              <a:gd name="T114" fmla="*/ 2147483646 w 15884"/>
              <a:gd name="T115" fmla="*/ 2147483646 h 19698"/>
              <a:gd name="T116" fmla="*/ 2147483646 w 15884"/>
              <a:gd name="T117" fmla="*/ 2147483646 h 19698"/>
              <a:gd name="T118" fmla="*/ 2147483646 w 15884"/>
              <a:gd name="T119" fmla="*/ 2147483646 h 19698"/>
              <a:gd name="T120" fmla="*/ 2147483646 w 15884"/>
              <a:gd name="T121" fmla="*/ 2147483646 h 19698"/>
              <a:gd name="T122" fmla="*/ 2147483646 w 15884"/>
              <a:gd name="T123" fmla="*/ 2147483646 h 19698"/>
              <a:gd name="T124" fmla="*/ 2147483646 w 15884"/>
              <a:gd name="T125" fmla="*/ 2147483646 h 196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884"/>
              <a:gd name="T190" fmla="*/ 0 h 19698"/>
              <a:gd name="T191" fmla="*/ 15884 w 15884"/>
              <a:gd name="T192" fmla="*/ 19698 h 196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lnTo>
                  <a:pt x="935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lnTo>
                  <a:pt x="11262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lnTo>
                  <a:pt x="11115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lnTo>
                  <a:pt x="8694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lnTo>
                  <a:pt x="11776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lnTo>
                  <a:pt x="8951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lnTo>
                  <a:pt x="6273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lnTo>
                  <a:pt x="9868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lnTo>
                  <a:pt x="1313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lnTo>
                  <a:pt x="13060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lnTo>
                  <a:pt x="1027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hape 195"/>
          <p:cNvSpPr>
            <a:spLocks/>
          </p:cNvSpPr>
          <p:nvPr/>
        </p:nvSpPr>
        <p:spPr bwMode="auto">
          <a:xfrm>
            <a:off x="3968638" y="4000529"/>
            <a:ext cx="443972" cy="504825"/>
          </a:xfrm>
          <a:custGeom>
            <a:avLst/>
            <a:gdLst>
              <a:gd name="T0" fmla="*/ 2147483646 w 15627"/>
              <a:gd name="T1" fmla="*/ 2147483646 h 17792"/>
              <a:gd name="T2" fmla="*/ 2147483646 w 15627"/>
              <a:gd name="T3" fmla="*/ 2147483646 h 17792"/>
              <a:gd name="T4" fmla="*/ 2147483646 w 15627"/>
              <a:gd name="T5" fmla="*/ 2147483646 h 17792"/>
              <a:gd name="T6" fmla="*/ 2147483646 w 15627"/>
              <a:gd name="T7" fmla="*/ 2147483646 h 17792"/>
              <a:gd name="T8" fmla="*/ 2147483646 w 15627"/>
              <a:gd name="T9" fmla="*/ 2147483646 h 17792"/>
              <a:gd name="T10" fmla="*/ 2147483646 w 15627"/>
              <a:gd name="T11" fmla="*/ 2147483646 h 17792"/>
              <a:gd name="T12" fmla="*/ 2147483646 w 15627"/>
              <a:gd name="T13" fmla="*/ 2147483646 h 17792"/>
              <a:gd name="T14" fmla="*/ 2147483646 w 15627"/>
              <a:gd name="T15" fmla="*/ 2147483646 h 17792"/>
              <a:gd name="T16" fmla="*/ 2147483646 w 15627"/>
              <a:gd name="T17" fmla="*/ 2147483646 h 17792"/>
              <a:gd name="T18" fmla="*/ 2147483646 w 15627"/>
              <a:gd name="T19" fmla="*/ 2147483646 h 17792"/>
              <a:gd name="T20" fmla="*/ 2147483646 w 15627"/>
              <a:gd name="T21" fmla="*/ 2147483646 h 17792"/>
              <a:gd name="T22" fmla="*/ 2147483646 w 15627"/>
              <a:gd name="T23" fmla="*/ 2147483646 h 17792"/>
              <a:gd name="T24" fmla="*/ 2147483646 w 15627"/>
              <a:gd name="T25" fmla="*/ 2147483646 h 17792"/>
              <a:gd name="T26" fmla="*/ 2147483646 w 15627"/>
              <a:gd name="T27" fmla="*/ 2147483646 h 17792"/>
              <a:gd name="T28" fmla="*/ 2147483646 w 15627"/>
              <a:gd name="T29" fmla="*/ 2147483646 h 17792"/>
              <a:gd name="T30" fmla="*/ 2147483646 w 15627"/>
              <a:gd name="T31" fmla="*/ 2147483646 h 17792"/>
              <a:gd name="T32" fmla="*/ 2147483646 w 15627"/>
              <a:gd name="T33" fmla="*/ 2147483646 h 17792"/>
              <a:gd name="T34" fmla="*/ 2147483646 w 15627"/>
              <a:gd name="T35" fmla="*/ 2147483646 h 17792"/>
              <a:gd name="T36" fmla="*/ 2147483646 w 15627"/>
              <a:gd name="T37" fmla="*/ 2147483646 h 17792"/>
              <a:gd name="T38" fmla="*/ 2147483646 w 15627"/>
              <a:gd name="T39" fmla="*/ 2147483646 h 17792"/>
              <a:gd name="T40" fmla="*/ 2147483646 w 15627"/>
              <a:gd name="T41" fmla="*/ 2147483646 h 17792"/>
              <a:gd name="T42" fmla="*/ 2147483646 w 15627"/>
              <a:gd name="T43" fmla="*/ 2147483646 h 17792"/>
              <a:gd name="T44" fmla="*/ 2147483646 w 15627"/>
              <a:gd name="T45" fmla="*/ 2147483646 h 17792"/>
              <a:gd name="T46" fmla="*/ 2147483646 w 15627"/>
              <a:gd name="T47" fmla="*/ 2147483646 h 17792"/>
              <a:gd name="T48" fmla="*/ 2147483646 w 15627"/>
              <a:gd name="T49" fmla="*/ 2147483646 h 17792"/>
              <a:gd name="T50" fmla="*/ 2147483646 w 15627"/>
              <a:gd name="T51" fmla="*/ 2147483646 h 17792"/>
              <a:gd name="T52" fmla="*/ 2147483646 w 15627"/>
              <a:gd name="T53" fmla="*/ 2147483646 h 17792"/>
              <a:gd name="T54" fmla="*/ 2147483646 w 15627"/>
              <a:gd name="T55" fmla="*/ 2147483646 h 17792"/>
              <a:gd name="T56" fmla="*/ 2147483646 w 15627"/>
              <a:gd name="T57" fmla="*/ 2147483646 h 17792"/>
              <a:gd name="T58" fmla="*/ 2147483646 w 15627"/>
              <a:gd name="T59" fmla="*/ 2147483646 h 17792"/>
              <a:gd name="T60" fmla="*/ 2147483646 w 15627"/>
              <a:gd name="T61" fmla="*/ 2147483646 h 17792"/>
              <a:gd name="T62" fmla="*/ 2147483646 w 15627"/>
              <a:gd name="T63" fmla="*/ 2147483646 h 17792"/>
              <a:gd name="T64" fmla="*/ 2147483646 w 15627"/>
              <a:gd name="T65" fmla="*/ 2147483646 h 17792"/>
              <a:gd name="T66" fmla="*/ 2147483646 w 15627"/>
              <a:gd name="T67" fmla="*/ 2147483646 h 17792"/>
              <a:gd name="T68" fmla="*/ 2147483646 w 15627"/>
              <a:gd name="T69" fmla="*/ 2147483646 h 17792"/>
              <a:gd name="T70" fmla="*/ 2147483646 w 15627"/>
              <a:gd name="T71" fmla="*/ 2147483646 h 17792"/>
              <a:gd name="T72" fmla="*/ 2147483646 w 15627"/>
              <a:gd name="T73" fmla="*/ 2147483646 h 17792"/>
              <a:gd name="T74" fmla="*/ 2147483646 w 15627"/>
              <a:gd name="T75" fmla="*/ 2147483646 h 17792"/>
              <a:gd name="T76" fmla="*/ 2147483646 w 15627"/>
              <a:gd name="T77" fmla="*/ 2147483646 h 17792"/>
              <a:gd name="T78" fmla="*/ 2147483646 w 15627"/>
              <a:gd name="T79" fmla="*/ 2147483646 h 17792"/>
              <a:gd name="T80" fmla="*/ 2147483646 w 15627"/>
              <a:gd name="T81" fmla="*/ 2147483646 h 17792"/>
              <a:gd name="T82" fmla="*/ 2147483646 w 15627"/>
              <a:gd name="T83" fmla="*/ 2147483646 h 17792"/>
              <a:gd name="T84" fmla="*/ 2147483646 w 15627"/>
              <a:gd name="T85" fmla="*/ 2147483646 h 17792"/>
              <a:gd name="T86" fmla="*/ 2147483646 w 15627"/>
              <a:gd name="T87" fmla="*/ 2147483646 h 17792"/>
              <a:gd name="T88" fmla="*/ 2147483646 w 15627"/>
              <a:gd name="T89" fmla="*/ 2147483646 h 17792"/>
              <a:gd name="T90" fmla="*/ 2147483646 w 15627"/>
              <a:gd name="T91" fmla="*/ 2147483646 h 17792"/>
              <a:gd name="T92" fmla="*/ 2147483646 w 15627"/>
              <a:gd name="T93" fmla="*/ 2147483646 h 17792"/>
              <a:gd name="T94" fmla="*/ 2147483646 w 15627"/>
              <a:gd name="T95" fmla="*/ 2147483646 h 17792"/>
              <a:gd name="T96" fmla="*/ 2147483646 w 15627"/>
              <a:gd name="T97" fmla="*/ 2147483646 h 17792"/>
              <a:gd name="T98" fmla="*/ 2147483646 w 15627"/>
              <a:gd name="T99" fmla="*/ 2147483646 h 17792"/>
              <a:gd name="T100" fmla="*/ 2147483646 w 15627"/>
              <a:gd name="T101" fmla="*/ 2147483646 h 17792"/>
              <a:gd name="T102" fmla="*/ 2147483646 w 15627"/>
              <a:gd name="T103" fmla="*/ 2147483646 h 17792"/>
              <a:gd name="T104" fmla="*/ 2147483646 w 15627"/>
              <a:gd name="T105" fmla="*/ 2147483646 h 17792"/>
              <a:gd name="T106" fmla="*/ 2147483646 w 15627"/>
              <a:gd name="T107" fmla="*/ 2147483646 h 17792"/>
              <a:gd name="T108" fmla="*/ 2147483646 w 15627"/>
              <a:gd name="T109" fmla="*/ 2147483646 h 17792"/>
              <a:gd name="T110" fmla="*/ 2147483646 w 15627"/>
              <a:gd name="T111" fmla="*/ 2147483646 h 17792"/>
              <a:gd name="T112" fmla="*/ 2147483646 w 15627"/>
              <a:gd name="T113" fmla="*/ 2147483646 h 17792"/>
              <a:gd name="T114" fmla="*/ 2147483646 w 15627"/>
              <a:gd name="T115" fmla="*/ 2147483646 h 17792"/>
              <a:gd name="T116" fmla="*/ 2147483646 w 15627"/>
              <a:gd name="T117" fmla="*/ 2147483646 h 17792"/>
              <a:gd name="T118" fmla="*/ 2147483646 w 15627"/>
              <a:gd name="T119" fmla="*/ 2147483646 h 17792"/>
              <a:gd name="T120" fmla="*/ 2147483646 w 15627"/>
              <a:gd name="T121" fmla="*/ 2147483646 h 17792"/>
              <a:gd name="T122" fmla="*/ 2147483646 w 15627"/>
              <a:gd name="T123" fmla="*/ 2147483646 h 17792"/>
              <a:gd name="T124" fmla="*/ 2147483646 w 15627"/>
              <a:gd name="T125" fmla="*/ 2147483646 h 177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627"/>
              <a:gd name="T190" fmla="*/ 0 h 17792"/>
              <a:gd name="T191" fmla="*/ 15627 w 15627"/>
              <a:gd name="T192" fmla="*/ 17792 h 177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lnTo>
                  <a:pt x="10528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lnTo>
                  <a:pt x="3559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lnTo>
                  <a:pt x="6677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lnTo>
                  <a:pt x="12876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lnTo>
                  <a:pt x="3962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hape 196"/>
          <p:cNvSpPr>
            <a:spLocks/>
          </p:cNvSpPr>
          <p:nvPr/>
        </p:nvSpPr>
        <p:spPr bwMode="auto">
          <a:xfrm>
            <a:off x="6284001" y="4210079"/>
            <a:ext cx="209080" cy="458391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hape 197"/>
          <p:cNvSpPr>
            <a:spLocks/>
          </p:cNvSpPr>
          <p:nvPr/>
        </p:nvSpPr>
        <p:spPr bwMode="auto">
          <a:xfrm>
            <a:off x="5747133" y="4043365"/>
            <a:ext cx="412997" cy="507206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Shape 198"/>
          <p:cNvSpPr>
            <a:spLocks/>
          </p:cNvSpPr>
          <p:nvPr/>
        </p:nvSpPr>
        <p:spPr bwMode="auto">
          <a:xfrm>
            <a:off x="7063531" y="4131471"/>
            <a:ext cx="456878" cy="426244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Shape 199"/>
          <p:cNvSpPr>
            <a:spLocks/>
          </p:cNvSpPr>
          <p:nvPr/>
        </p:nvSpPr>
        <p:spPr bwMode="auto">
          <a:xfrm>
            <a:off x="8742619" y="4167289"/>
            <a:ext cx="495596" cy="339329"/>
          </a:xfrm>
          <a:custGeom>
            <a:avLst/>
            <a:gdLst>
              <a:gd name="T0" fmla="*/ 2147483646 w 17461"/>
              <a:gd name="T1" fmla="*/ 2147483646 h 11995"/>
              <a:gd name="T2" fmla="*/ 2147483646 w 17461"/>
              <a:gd name="T3" fmla="*/ 2147483646 h 11995"/>
              <a:gd name="T4" fmla="*/ 2147483646 w 17461"/>
              <a:gd name="T5" fmla="*/ 2147483646 h 11995"/>
              <a:gd name="T6" fmla="*/ 2147483646 w 17461"/>
              <a:gd name="T7" fmla="*/ 2147483646 h 11995"/>
              <a:gd name="T8" fmla="*/ 2147483646 w 17461"/>
              <a:gd name="T9" fmla="*/ 2147483646 h 11995"/>
              <a:gd name="T10" fmla="*/ 2147483646 w 17461"/>
              <a:gd name="T11" fmla="*/ 2147483646 h 11995"/>
              <a:gd name="T12" fmla="*/ 2147483646 w 17461"/>
              <a:gd name="T13" fmla="*/ 2147483646 h 11995"/>
              <a:gd name="T14" fmla="*/ 2147483646 w 17461"/>
              <a:gd name="T15" fmla="*/ 2147483646 h 11995"/>
              <a:gd name="T16" fmla="*/ 2147483646 w 17461"/>
              <a:gd name="T17" fmla="*/ 2147483646 h 11995"/>
              <a:gd name="T18" fmla="*/ 2147483646 w 17461"/>
              <a:gd name="T19" fmla="*/ 2147483646 h 11995"/>
              <a:gd name="T20" fmla="*/ 2147483646 w 17461"/>
              <a:gd name="T21" fmla="*/ 2147483646 h 11995"/>
              <a:gd name="T22" fmla="*/ 2147483646 w 17461"/>
              <a:gd name="T23" fmla="*/ 2147483646 h 11995"/>
              <a:gd name="T24" fmla="*/ 2147483646 w 17461"/>
              <a:gd name="T25" fmla="*/ 2147483646 h 11995"/>
              <a:gd name="T26" fmla="*/ 2147483646 w 17461"/>
              <a:gd name="T27" fmla="*/ 2147483646 h 11995"/>
              <a:gd name="T28" fmla="*/ 2147483646 w 17461"/>
              <a:gd name="T29" fmla="*/ 2147483646 h 11995"/>
              <a:gd name="T30" fmla="*/ 2147483646 w 17461"/>
              <a:gd name="T31" fmla="*/ 2147483646 h 11995"/>
              <a:gd name="T32" fmla="*/ 2147483646 w 17461"/>
              <a:gd name="T33" fmla="*/ 2147483646 h 11995"/>
              <a:gd name="T34" fmla="*/ 2147483646 w 17461"/>
              <a:gd name="T35" fmla="*/ 2147483646 h 11995"/>
              <a:gd name="T36" fmla="*/ 2147483646 w 17461"/>
              <a:gd name="T37" fmla="*/ 2147483646 h 11995"/>
              <a:gd name="T38" fmla="*/ 2147483646 w 17461"/>
              <a:gd name="T39" fmla="*/ 2147483646 h 11995"/>
              <a:gd name="T40" fmla="*/ 2147483646 w 17461"/>
              <a:gd name="T41" fmla="*/ 2147483646 h 11995"/>
              <a:gd name="T42" fmla="*/ 2147483646 w 17461"/>
              <a:gd name="T43" fmla="*/ 2147483646 h 11995"/>
              <a:gd name="T44" fmla="*/ 2147483646 w 17461"/>
              <a:gd name="T45" fmla="*/ 2147483646 h 11995"/>
              <a:gd name="T46" fmla="*/ 2147483646 w 17461"/>
              <a:gd name="T47" fmla="*/ 2147483646 h 11995"/>
              <a:gd name="T48" fmla="*/ 2147483646 w 17461"/>
              <a:gd name="T49" fmla="*/ 2147483646 h 11995"/>
              <a:gd name="T50" fmla="*/ 2147483646 w 17461"/>
              <a:gd name="T51" fmla="*/ 2147483646 h 11995"/>
              <a:gd name="T52" fmla="*/ 2147483646 w 17461"/>
              <a:gd name="T53" fmla="*/ 2147483646 h 11995"/>
              <a:gd name="T54" fmla="*/ 2147483646 w 17461"/>
              <a:gd name="T55" fmla="*/ 2147483646 h 11995"/>
              <a:gd name="T56" fmla="*/ 2147483646 w 17461"/>
              <a:gd name="T57" fmla="*/ 2147483646 h 11995"/>
              <a:gd name="T58" fmla="*/ 2147483646 w 17461"/>
              <a:gd name="T59" fmla="*/ 2147483646 h 11995"/>
              <a:gd name="T60" fmla="*/ 2147483646 w 17461"/>
              <a:gd name="T61" fmla="*/ 2147483646 h 11995"/>
              <a:gd name="T62" fmla="*/ 2147483646 w 17461"/>
              <a:gd name="T63" fmla="*/ 2147483646 h 11995"/>
              <a:gd name="T64" fmla="*/ 2147483646 w 17461"/>
              <a:gd name="T65" fmla="*/ 2147483646 h 11995"/>
              <a:gd name="T66" fmla="*/ 2147483646 w 17461"/>
              <a:gd name="T67" fmla="*/ 2147483646 h 11995"/>
              <a:gd name="T68" fmla="*/ 2147483646 w 17461"/>
              <a:gd name="T69" fmla="*/ 2147483646 h 11995"/>
              <a:gd name="T70" fmla="*/ 2147483646 w 17461"/>
              <a:gd name="T71" fmla="*/ 2147483646 h 11995"/>
              <a:gd name="T72" fmla="*/ 2147483646 w 17461"/>
              <a:gd name="T73" fmla="*/ 2147483646 h 11995"/>
              <a:gd name="T74" fmla="*/ 2147483646 w 17461"/>
              <a:gd name="T75" fmla="*/ 2147483646 h 11995"/>
              <a:gd name="T76" fmla="*/ 2147483646 w 17461"/>
              <a:gd name="T77" fmla="*/ 2147483646 h 11995"/>
              <a:gd name="T78" fmla="*/ 2147483646 w 17461"/>
              <a:gd name="T79" fmla="*/ 2147483646 h 11995"/>
              <a:gd name="T80" fmla="*/ 2147483646 w 17461"/>
              <a:gd name="T81" fmla="*/ 2147483646 h 11995"/>
              <a:gd name="T82" fmla="*/ 2147483646 w 17461"/>
              <a:gd name="T83" fmla="*/ 2147483646 h 11995"/>
              <a:gd name="T84" fmla="*/ 2147483646 w 17461"/>
              <a:gd name="T85" fmla="*/ 2147483646 h 11995"/>
              <a:gd name="T86" fmla="*/ 2147483646 w 17461"/>
              <a:gd name="T87" fmla="*/ 2147483646 h 11995"/>
              <a:gd name="T88" fmla="*/ 2147483646 w 17461"/>
              <a:gd name="T89" fmla="*/ 2147483646 h 11995"/>
              <a:gd name="T90" fmla="*/ 2147483646 w 17461"/>
              <a:gd name="T91" fmla="*/ 2147483646 h 11995"/>
              <a:gd name="T92" fmla="*/ 2147483646 w 17461"/>
              <a:gd name="T93" fmla="*/ 2147483646 h 11995"/>
              <a:gd name="T94" fmla="*/ 2147483646 w 17461"/>
              <a:gd name="T95" fmla="*/ 2147483646 h 11995"/>
              <a:gd name="T96" fmla="*/ 2147483646 w 17461"/>
              <a:gd name="T97" fmla="*/ 2147483646 h 11995"/>
              <a:gd name="T98" fmla="*/ 2147483646 w 17461"/>
              <a:gd name="T99" fmla="*/ 2147483646 h 11995"/>
              <a:gd name="T100" fmla="*/ 2147483646 w 17461"/>
              <a:gd name="T101" fmla="*/ 2147483646 h 11995"/>
              <a:gd name="T102" fmla="*/ 2147483646 w 17461"/>
              <a:gd name="T103" fmla="*/ 2147483646 h 11995"/>
              <a:gd name="T104" fmla="*/ 2147483646 w 17461"/>
              <a:gd name="T105" fmla="*/ 2147483646 h 11995"/>
              <a:gd name="T106" fmla="*/ 2147483646 w 17461"/>
              <a:gd name="T107" fmla="*/ 2147483646 h 11995"/>
              <a:gd name="T108" fmla="*/ 2147483646 w 17461"/>
              <a:gd name="T109" fmla="*/ 2147483646 h 11995"/>
              <a:gd name="T110" fmla="*/ 2147483646 w 17461"/>
              <a:gd name="T111" fmla="*/ 2147483646 h 11995"/>
              <a:gd name="T112" fmla="*/ 2147483646 w 17461"/>
              <a:gd name="T113" fmla="*/ 2147483646 h 11995"/>
              <a:gd name="T114" fmla="*/ 2147483646 w 17461"/>
              <a:gd name="T115" fmla="*/ 2147483646 h 11995"/>
              <a:gd name="T116" fmla="*/ 2147483646 w 17461"/>
              <a:gd name="T117" fmla="*/ 2147483646 h 11995"/>
              <a:gd name="T118" fmla="*/ 2147483646 w 17461"/>
              <a:gd name="T119" fmla="*/ 2147483646 h 11995"/>
              <a:gd name="T120" fmla="*/ 2147483646 w 17461"/>
              <a:gd name="T121" fmla="*/ 2147483646 h 11995"/>
              <a:gd name="T122" fmla="*/ 2147483646 w 17461"/>
              <a:gd name="T123" fmla="*/ 2147483646 h 11995"/>
              <a:gd name="T124" fmla="*/ 2147483646 w 17461"/>
              <a:gd name="T125" fmla="*/ 2147483646 h 119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61"/>
              <a:gd name="T190" fmla="*/ 0 h 11995"/>
              <a:gd name="T191" fmla="*/ 17461 w 17461"/>
              <a:gd name="T192" fmla="*/ 11995 h 119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lnTo>
                  <a:pt x="9758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lnTo>
                  <a:pt x="9795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lnTo>
                  <a:pt x="8914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lnTo>
                  <a:pt x="10528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lnTo>
                  <a:pt x="9354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lnTo>
                  <a:pt x="13243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lnTo>
                  <a:pt x="12729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lnTo>
                  <a:pt x="10051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lnTo>
                  <a:pt x="163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Shape 200"/>
          <p:cNvSpPr>
            <a:spLocks/>
          </p:cNvSpPr>
          <p:nvPr/>
        </p:nvSpPr>
        <p:spPr bwMode="auto">
          <a:xfrm>
            <a:off x="6582133" y="4041083"/>
            <a:ext cx="371697" cy="385763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Shape 201"/>
          <p:cNvSpPr>
            <a:spLocks/>
          </p:cNvSpPr>
          <p:nvPr/>
        </p:nvSpPr>
        <p:spPr bwMode="auto">
          <a:xfrm>
            <a:off x="6507277" y="4533901"/>
            <a:ext cx="521408" cy="539354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hape 202"/>
          <p:cNvSpPr>
            <a:spLocks/>
          </p:cNvSpPr>
          <p:nvPr/>
        </p:nvSpPr>
        <p:spPr bwMode="auto">
          <a:xfrm>
            <a:off x="5500686" y="4557713"/>
            <a:ext cx="504631" cy="40005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Shape 203"/>
          <p:cNvSpPr>
            <a:spLocks/>
          </p:cNvSpPr>
          <p:nvPr/>
        </p:nvSpPr>
        <p:spPr bwMode="auto">
          <a:xfrm>
            <a:off x="5201176" y="4075510"/>
            <a:ext cx="471074" cy="44172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Shape 204"/>
          <p:cNvSpPr>
            <a:spLocks/>
          </p:cNvSpPr>
          <p:nvPr/>
        </p:nvSpPr>
        <p:spPr bwMode="auto">
          <a:xfrm>
            <a:off x="4764946" y="4075513"/>
            <a:ext cx="340722" cy="401240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Shape 205"/>
          <p:cNvSpPr>
            <a:spLocks/>
          </p:cNvSpPr>
          <p:nvPr/>
        </p:nvSpPr>
        <p:spPr bwMode="auto">
          <a:xfrm>
            <a:off x="5521336" y="4998244"/>
            <a:ext cx="463331" cy="177404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Shape 206"/>
          <p:cNvSpPr>
            <a:spLocks/>
          </p:cNvSpPr>
          <p:nvPr/>
        </p:nvSpPr>
        <p:spPr bwMode="auto">
          <a:xfrm>
            <a:off x="8052221" y="4825603"/>
            <a:ext cx="589811" cy="414338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Shape 207"/>
          <p:cNvSpPr>
            <a:spLocks/>
          </p:cNvSpPr>
          <p:nvPr/>
        </p:nvSpPr>
        <p:spPr bwMode="auto">
          <a:xfrm>
            <a:off x="8052225" y="4029104"/>
            <a:ext cx="388475" cy="409575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Shape 208"/>
          <p:cNvSpPr>
            <a:spLocks/>
          </p:cNvSpPr>
          <p:nvPr/>
        </p:nvSpPr>
        <p:spPr bwMode="auto">
          <a:xfrm>
            <a:off x="6984820" y="4950650"/>
            <a:ext cx="296841" cy="210741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Shape 209"/>
          <p:cNvSpPr>
            <a:spLocks/>
          </p:cNvSpPr>
          <p:nvPr/>
        </p:nvSpPr>
        <p:spPr bwMode="auto">
          <a:xfrm>
            <a:off x="8750475" y="4950622"/>
            <a:ext cx="287807" cy="183356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0" name="Shape 210"/>
          <p:cNvSpPr>
            <a:spLocks/>
          </p:cNvSpPr>
          <p:nvPr/>
        </p:nvSpPr>
        <p:spPr bwMode="auto">
          <a:xfrm>
            <a:off x="6160101" y="4780463"/>
            <a:ext cx="323944" cy="321469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Shape 211"/>
          <p:cNvSpPr>
            <a:spLocks/>
          </p:cNvSpPr>
          <p:nvPr/>
        </p:nvSpPr>
        <p:spPr bwMode="auto">
          <a:xfrm>
            <a:off x="8521927" y="4000501"/>
            <a:ext cx="307166" cy="384572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Shape 212"/>
          <p:cNvSpPr>
            <a:spLocks/>
          </p:cNvSpPr>
          <p:nvPr/>
        </p:nvSpPr>
        <p:spPr bwMode="auto">
          <a:xfrm>
            <a:off x="4892718" y="4552979"/>
            <a:ext cx="415578" cy="409575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3" name="Shape 213"/>
          <p:cNvSpPr>
            <a:spLocks/>
          </p:cNvSpPr>
          <p:nvPr/>
        </p:nvSpPr>
        <p:spPr bwMode="auto">
          <a:xfrm>
            <a:off x="8829203" y="4583908"/>
            <a:ext cx="391055" cy="289322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4" name="Shape 214"/>
          <p:cNvSpPr>
            <a:spLocks/>
          </p:cNvSpPr>
          <p:nvPr/>
        </p:nvSpPr>
        <p:spPr bwMode="auto">
          <a:xfrm>
            <a:off x="4488757" y="4206481"/>
            <a:ext cx="180686" cy="373856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5" name="Shape 215"/>
          <p:cNvSpPr>
            <a:spLocks/>
          </p:cNvSpPr>
          <p:nvPr/>
        </p:nvSpPr>
        <p:spPr bwMode="auto">
          <a:xfrm rot="1920548">
            <a:off x="7236556" y="4657728"/>
            <a:ext cx="502049" cy="426244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6" name="Shape 216"/>
          <p:cNvSpPr>
            <a:spLocks/>
          </p:cNvSpPr>
          <p:nvPr/>
        </p:nvSpPr>
        <p:spPr bwMode="auto">
          <a:xfrm>
            <a:off x="8263914" y="4517333"/>
            <a:ext cx="478817" cy="339329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7" name="Shape 217"/>
          <p:cNvSpPr>
            <a:spLocks/>
          </p:cNvSpPr>
          <p:nvPr/>
        </p:nvSpPr>
        <p:spPr bwMode="auto">
          <a:xfrm rot="16200000">
            <a:off x="7683856" y="3982486"/>
            <a:ext cx="280988" cy="357500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8" name="Shape 218"/>
          <p:cNvSpPr>
            <a:spLocks/>
          </p:cNvSpPr>
          <p:nvPr/>
        </p:nvSpPr>
        <p:spPr bwMode="auto">
          <a:xfrm>
            <a:off x="7659895" y="4370787"/>
            <a:ext cx="378149" cy="426244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Shape 219"/>
          <p:cNvSpPr>
            <a:spLocks/>
          </p:cNvSpPr>
          <p:nvPr/>
        </p:nvSpPr>
        <p:spPr bwMode="auto">
          <a:xfrm>
            <a:off x="5059209" y="4957763"/>
            <a:ext cx="385894" cy="258366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0" name="Shape 220"/>
          <p:cNvSpPr>
            <a:spLocks/>
          </p:cNvSpPr>
          <p:nvPr/>
        </p:nvSpPr>
        <p:spPr bwMode="auto">
          <a:xfrm>
            <a:off x="7782470" y="4885137"/>
            <a:ext cx="174233" cy="186928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1" name="Shape 221"/>
          <p:cNvSpPr>
            <a:spLocks/>
          </p:cNvSpPr>
          <p:nvPr/>
        </p:nvSpPr>
        <p:spPr bwMode="auto">
          <a:xfrm>
            <a:off x="1482918" y="4210079"/>
            <a:ext cx="210370" cy="458391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2" name="Shape 222"/>
          <p:cNvSpPr>
            <a:spLocks/>
          </p:cNvSpPr>
          <p:nvPr/>
        </p:nvSpPr>
        <p:spPr bwMode="auto">
          <a:xfrm>
            <a:off x="946090" y="4043365"/>
            <a:ext cx="414287" cy="507206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3" name="Shape 223"/>
          <p:cNvSpPr>
            <a:spLocks/>
          </p:cNvSpPr>
          <p:nvPr/>
        </p:nvSpPr>
        <p:spPr bwMode="auto">
          <a:xfrm>
            <a:off x="2262448" y="4131471"/>
            <a:ext cx="456878" cy="426244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4" name="Shape 224"/>
          <p:cNvSpPr>
            <a:spLocks/>
          </p:cNvSpPr>
          <p:nvPr/>
        </p:nvSpPr>
        <p:spPr bwMode="auto">
          <a:xfrm>
            <a:off x="1781049" y="4041083"/>
            <a:ext cx="372988" cy="385763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5" name="Shape 225"/>
          <p:cNvSpPr>
            <a:spLocks/>
          </p:cNvSpPr>
          <p:nvPr/>
        </p:nvSpPr>
        <p:spPr bwMode="auto">
          <a:xfrm>
            <a:off x="1706194" y="4533901"/>
            <a:ext cx="521408" cy="539354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6" name="Shape 226"/>
          <p:cNvSpPr>
            <a:spLocks/>
          </p:cNvSpPr>
          <p:nvPr/>
        </p:nvSpPr>
        <p:spPr bwMode="auto">
          <a:xfrm>
            <a:off x="700804" y="4557713"/>
            <a:ext cx="504630" cy="40005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7" name="Shape 227"/>
          <p:cNvSpPr>
            <a:spLocks/>
          </p:cNvSpPr>
          <p:nvPr/>
        </p:nvSpPr>
        <p:spPr bwMode="auto">
          <a:xfrm>
            <a:off x="401383" y="4075510"/>
            <a:ext cx="469784" cy="44172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8" name="Shape 228"/>
          <p:cNvSpPr>
            <a:spLocks/>
          </p:cNvSpPr>
          <p:nvPr/>
        </p:nvSpPr>
        <p:spPr bwMode="auto">
          <a:xfrm>
            <a:off x="-34847" y="4075513"/>
            <a:ext cx="339432" cy="401240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9" name="Shape 229"/>
          <p:cNvSpPr>
            <a:spLocks/>
          </p:cNvSpPr>
          <p:nvPr/>
        </p:nvSpPr>
        <p:spPr bwMode="auto">
          <a:xfrm>
            <a:off x="721455" y="4998244"/>
            <a:ext cx="463330" cy="177404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0" name="Shape 230"/>
          <p:cNvSpPr>
            <a:spLocks/>
          </p:cNvSpPr>
          <p:nvPr/>
        </p:nvSpPr>
        <p:spPr bwMode="auto">
          <a:xfrm>
            <a:off x="3252437" y="4825603"/>
            <a:ext cx="589811" cy="414338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1" name="Shape 231"/>
          <p:cNvSpPr>
            <a:spLocks/>
          </p:cNvSpPr>
          <p:nvPr/>
        </p:nvSpPr>
        <p:spPr bwMode="auto">
          <a:xfrm>
            <a:off x="3252422" y="4029104"/>
            <a:ext cx="387185" cy="409575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2" name="Shape 232"/>
          <p:cNvSpPr>
            <a:spLocks/>
          </p:cNvSpPr>
          <p:nvPr/>
        </p:nvSpPr>
        <p:spPr bwMode="auto">
          <a:xfrm>
            <a:off x="2183739" y="4950650"/>
            <a:ext cx="298133" cy="210741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3" name="Shape 233"/>
          <p:cNvSpPr>
            <a:spLocks/>
          </p:cNvSpPr>
          <p:nvPr/>
        </p:nvSpPr>
        <p:spPr bwMode="auto">
          <a:xfrm>
            <a:off x="3949363" y="4950622"/>
            <a:ext cx="287807" cy="183356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4" name="Shape 234"/>
          <p:cNvSpPr>
            <a:spLocks/>
          </p:cNvSpPr>
          <p:nvPr/>
        </p:nvSpPr>
        <p:spPr bwMode="auto">
          <a:xfrm>
            <a:off x="1360387" y="4780463"/>
            <a:ext cx="323945" cy="321469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5" name="Shape 235"/>
          <p:cNvSpPr>
            <a:spLocks/>
          </p:cNvSpPr>
          <p:nvPr/>
        </p:nvSpPr>
        <p:spPr bwMode="auto">
          <a:xfrm>
            <a:off x="3722131" y="4000501"/>
            <a:ext cx="307166" cy="384572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6" name="Shape 236"/>
          <p:cNvSpPr>
            <a:spLocks/>
          </p:cNvSpPr>
          <p:nvPr/>
        </p:nvSpPr>
        <p:spPr bwMode="auto">
          <a:xfrm>
            <a:off x="91634" y="4552979"/>
            <a:ext cx="415578" cy="409575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7" name="Shape 237"/>
          <p:cNvSpPr>
            <a:spLocks/>
          </p:cNvSpPr>
          <p:nvPr/>
        </p:nvSpPr>
        <p:spPr bwMode="auto">
          <a:xfrm>
            <a:off x="4029409" y="4583908"/>
            <a:ext cx="391057" cy="289322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8" name="Shape 238"/>
          <p:cNvSpPr>
            <a:spLocks/>
          </p:cNvSpPr>
          <p:nvPr/>
        </p:nvSpPr>
        <p:spPr bwMode="auto">
          <a:xfrm>
            <a:off x="2581" y="4900613"/>
            <a:ext cx="180686" cy="372666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9" name="Shape 239"/>
          <p:cNvSpPr>
            <a:spLocks/>
          </p:cNvSpPr>
          <p:nvPr/>
        </p:nvSpPr>
        <p:spPr bwMode="auto">
          <a:xfrm rot="1920548">
            <a:off x="2436678" y="4657728"/>
            <a:ext cx="500759" cy="426244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0" name="Shape 240"/>
          <p:cNvSpPr>
            <a:spLocks/>
          </p:cNvSpPr>
          <p:nvPr/>
        </p:nvSpPr>
        <p:spPr bwMode="auto">
          <a:xfrm>
            <a:off x="3462823" y="4517333"/>
            <a:ext cx="480109" cy="339329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1" name="Shape 241"/>
          <p:cNvSpPr>
            <a:spLocks/>
          </p:cNvSpPr>
          <p:nvPr/>
        </p:nvSpPr>
        <p:spPr bwMode="auto">
          <a:xfrm rot="16200000">
            <a:off x="2883421" y="3981860"/>
            <a:ext cx="280988" cy="358791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2" name="Shape 242"/>
          <p:cNvSpPr>
            <a:spLocks/>
          </p:cNvSpPr>
          <p:nvPr/>
        </p:nvSpPr>
        <p:spPr bwMode="auto">
          <a:xfrm>
            <a:off x="2858775" y="4370787"/>
            <a:ext cx="378149" cy="426244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3" name="Shape 243"/>
          <p:cNvSpPr>
            <a:spLocks/>
          </p:cNvSpPr>
          <p:nvPr/>
        </p:nvSpPr>
        <p:spPr bwMode="auto">
          <a:xfrm>
            <a:off x="259439" y="4957763"/>
            <a:ext cx="385893" cy="258366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4" name="Shape 244"/>
          <p:cNvSpPr>
            <a:spLocks/>
          </p:cNvSpPr>
          <p:nvPr/>
        </p:nvSpPr>
        <p:spPr bwMode="auto">
          <a:xfrm>
            <a:off x="2981328" y="4885137"/>
            <a:ext cx="175523" cy="186928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67" tIns="86767" rIns="86767" bIns="86767" anchor="ctr"/>
          <a:lstStyle/>
          <a:p>
            <a:pPr defTabSz="68472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84" y="1661865"/>
            <a:ext cx="5301599" cy="1159799"/>
          </a:xfrm>
          <a:prstGeom prst="rect">
            <a:avLst/>
          </a:prstGeom>
        </p:spPr>
        <p:txBody>
          <a:bodyPr lIns="65075" tIns="65075" rIns="65075" bIns="65075" anchor="b"/>
          <a:lstStyle>
            <a:lvl1pPr lvl="0" algn="r" rtl="0">
              <a:spcBef>
                <a:spcPts val="0"/>
              </a:spcBef>
              <a:buSzPct val="100000"/>
              <a:defRPr sz="3500" b="0"/>
            </a:lvl1pPr>
            <a:lvl2pPr lvl="1" algn="r" rtl="0">
              <a:spcBef>
                <a:spcPts val="0"/>
              </a:spcBef>
              <a:buSzPct val="100000"/>
              <a:defRPr sz="3500" b="0"/>
            </a:lvl2pPr>
            <a:lvl3pPr lvl="2" algn="r" rtl="0">
              <a:spcBef>
                <a:spcPts val="0"/>
              </a:spcBef>
              <a:buSzPct val="100000"/>
              <a:defRPr sz="3500" b="0"/>
            </a:lvl3pPr>
            <a:lvl4pPr lvl="3" algn="r" rtl="0">
              <a:spcBef>
                <a:spcPts val="0"/>
              </a:spcBef>
              <a:buSzPct val="100000"/>
              <a:defRPr sz="3500" b="0"/>
            </a:lvl4pPr>
            <a:lvl5pPr lvl="4" algn="r" rtl="0">
              <a:spcBef>
                <a:spcPts val="0"/>
              </a:spcBef>
              <a:buSzPct val="100000"/>
              <a:defRPr sz="3500" b="0"/>
            </a:lvl5pPr>
            <a:lvl6pPr lvl="5" algn="r" rtl="0">
              <a:spcBef>
                <a:spcPts val="0"/>
              </a:spcBef>
              <a:buSzPct val="100000"/>
              <a:defRPr sz="3500" b="0"/>
            </a:lvl6pPr>
            <a:lvl7pPr lvl="6" algn="r" rtl="0">
              <a:spcBef>
                <a:spcPts val="0"/>
              </a:spcBef>
              <a:buSzPct val="100000"/>
              <a:defRPr sz="3500" b="0"/>
            </a:lvl7pPr>
            <a:lvl8pPr lvl="7" algn="r" rtl="0">
              <a:spcBef>
                <a:spcPts val="0"/>
              </a:spcBef>
              <a:buSzPct val="100000"/>
              <a:defRPr sz="3500" b="0"/>
            </a:lvl8pPr>
            <a:lvl9pPr lvl="8" algn="r" rtl="0">
              <a:spcBef>
                <a:spcPts val="0"/>
              </a:spcBef>
              <a:buSzPct val="100000"/>
              <a:defRPr sz="35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967" y="2864253"/>
            <a:ext cx="5301599" cy="784799"/>
          </a:xfrm>
          <a:prstGeom prst="rect">
            <a:avLst/>
          </a:prstGeom>
        </p:spPr>
        <p:txBody>
          <a:bodyPr lIns="65075" tIns="65075" rIns="65075" bIns="65075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8069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1332-3CC0-445E-8CD7-E9E5F6C9AB0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05556"/>
      </p:ext>
    </p:extLst>
  </p:cSld>
  <p:clrMapOvr>
    <a:masterClrMapping/>
  </p:clrMapOvr>
  <p:transition spd="med">
    <p:check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353" indent="0" algn="ctr">
              <a:buNone/>
              <a:defRPr sz="1500"/>
            </a:lvl2pPr>
            <a:lvl3pPr marL="684763" indent="0" algn="ctr">
              <a:buNone/>
              <a:defRPr sz="1400"/>
            </a:lvl3pPr>
            <a:lvl4pPr marL="1027145" indent="0" algn="ctr">
              <a:buNone/>
              <a:defRPr sz="1200"/>
            </a:lvl4pPr>
            <a:lvl5pPr marL="1369526" indent="0" algn="ctr">
              <a:buNone/>
              <a:defRPr sz="1200"/>
            </a:lvl5pPr>
            <a:lvl6pPr marL="1711937" indent="0" algn="ctr">
              <a:buNone/>
              <a:defRPr sz="1200"/>
            </a:lvl6pPr>
            <a:lvl7pPr marL="2054288" indent="0" algn="ctr">
              <a:buNone/>
              <a:defRPr sz="1200"/>
            </a:lvl7pPr>
            <a:lvl8pPr marL="2396640" indent="0" algn="ctr">
              <a:buNone/>
              <a:defRPr sz="1200"/>
            </a:lvl8pPr>
            <a:lvl9pPr marL="2738993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569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02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5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9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2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9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75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195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53" indent="0">
              <a:buNone/>
              <a:defRPr sz="1500" b="1"/>
            </a:lvl2pPr>
            <a:lvl3pPr marL="684763" indent="0">
              <a:buNone/>
              <a:defRPr sz="1400" b="1"/>
            </a:lvl3pPr>
            <a:lvl4pPr marL="1027145" indent="0">
              <a:buNone/>
              <a:defRPr sz="1200" b="1"/>
            </a:lvl4pPr>
            <a:lvl5pPr marL="1369526" indent="0">
              <a:buNone/>
              <a:defRPr sz="1200" b="1"/>
            </a:lvl5pPr>
            <a:lvl6pPr marL="1711937" indent="0">
              <a:buNone/>
              <a:defRPr sz="1200" b="1"/>
            </a:lvl6pPr>
            <a:lvl7pPr marL="2054288" indent="0">
              <a:buNone/>
              <a:defRPr sz="1200" b="1"/>
            </a:lvl7pPr>
            <a:lvl8pPr marL="2396640" indent="0">
              <a:buNone/>
              <a:defRPr sz="1200" b="1"/>
            </a:lvl8pPr>
            <a:lvl9pPr marL="273899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53" indent="0">
              <a:buNone/>
              <a:defRPr sz="1500" b="1"/>
            </a:lvl2pPr>
            <a:lvl3pPr marL="684763" indent="0">
              <a:buNone/>
              <a:defRPr sz="1400" b="1"/>
            </a:lvl3pPr>
            <a:lvl4pPr marL="1027145" indent="0">
              <a:buNone/>
              <a:defRPr sz="1200" b="1"/>
            </a:lvl4pPr>
            <a:lvl5pPr marL="1369526" indent="0">
              <a:buNone/>
              <a:defRPr sz="1200" b="1"/>
            </a:lvl5pPr>
            <a:lvl6pPr marL="1711937" indent="0">
              <a:buNone/>
              <a:defRPr sz="1200" b="1"/>
            </a:lvl6pPr>
            <a:lvl7pPr marL="2054288" indent="0">
              <a:buNone/>
              <a:defRPr sz="1200" b="1"/>
            </a:lvl7pPr>
            <a:lvl8pPr marL="2396640" indent="0">
              <a:buNone/>
              <a:defRPr sz="1200" b="1"/>
            </a:lvl8pPr>
            <a:lvl9pPr marL="273899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5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099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2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73" y="136529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36529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73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336" indent="0">
              <a:buNone/>
              <a:defRPr sz="600"/>
            </a:lvl2pPr>
            <a:lvl3pPr marL="456674" indent="0">
              <a:buNone/>
              <a:defRPr sz="500"/>
            </a:lvl3pPr>
            <a:lvl4pPr marL="685052" indent="0">
              <a:buNone/>
              <a:defRPr sz="500"/>
            </a:lvl4pPr>
            <a:lvl5pPr marL="913410" indent="0">
              <a:buNone/>
              <a:defRPr sz="500"/>
            </a:lvl5pPr>
            <a:lvl6pPr marL="1141747" indent="0">
              <a:buNone/>
              <a:defRPr sz="500"/>
            </a:lvl6pPr>
            <a:lvl7pPr marL="1370104" indent="0">
              <a:buNone/>
              <a:defRPr sz="500"/>
            </a:lvl7pPr>
            <a:lvl8pPr marL="1598440" indent="0">
              <a:buNone/>
              <a:defRPr sz="500"/>
            </a:lvl8pPr>
            <a:lvl9pPr marL="182681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64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53" indent="0">
              <a:buNone/>
              <a:defRPr sz="1100"/>
            </a:lvl2pPr>
            <a:lvl3pPr marL="684763" indent="0">
              <a:buNone/>
              <a:defRPr sz="900"/>
            </a:lvl3pPr>
            <a:lvl4pPr marL="1027145" indent="0">
              <a:buNone/>
              <a:defRPr sz="800"/>
            </a:lvl4pPr>
            <a:lvl5pPr marL="1369526" indent="0">
              <a:buNone/>
              <a:defRPr sz="800"/>
            </a:lvl5pPr>
            <a:lvl6pPr marL="1711937" indent="0">
              <a:buNone/>
              <a:defRPr sz="800"/>
            </a:lvl6pPr>
            <a:lvl7pPr marL="2054288" indent="0">
              <a:buNone/>
              <a:defRPr sz="800"/>
            </a:lvl7pPr>
            <a:lvl8pPr marL="2396640" indent="0">
              <a:buNone/>
              <a:defRPr sz="800"/>
            </a:lvl8pPr>
            <a:lvl9pPr marL="2738993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26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353" indent="0">
              <a:buNone/>
              <a:defRPr sz="2100"/>
            </a:lvl2pPr>
            <a:lvl3pPr marL="684763" indent="0">
              <a:buNone/>
              <a:defRPr sz="1800"/>
            </a:lvl3pPr>
            <a:lvl4pPr marL="1027145" indent="0">
              <a:buNone/>
              <a:defRPr sz="1500"/>
            </a:lvl4pPr>
            <a:lvl5pPr marL="1369526" indent="0">
              <a:buNone/>
              <a:defRPr sz="1500"/>
            </a:lvl5pPr>
            <a:lvl6pPr marL="1711937" indent="0">
              <a:buNone/>
              <a:defRPr sz="1500"/>
            </a:lvl6pPr>
            <a:lvl7pPr marL="2054288" indent="0">
              <a:buNone/>
              <a:defRPr sz="1500"/>
            </a:lvl7pPr>
            <a:lvl8pPr marL="2396640" indent="0">
              <a:buNone/>
              <a:defRPr sz="1500"/>
            </a:lvl8pPr>
            <a:lvl9pPr marL="273899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53" indent="0">
              <a:buNone/>
              <a:defRPr sz="1100"/>
            </a:lvl2pPr>
            <a:lvl3pPr marL="684763" indent="0">
              <a:buNone/>
              <a:defRPr sz="900"/>
            </a:lvl3pPr>
            <a:lvl4pPr marL="1027145" indent="0">
              <a:buNone/>
              <a:defRPr sz="800"/>
            </a:lvl4pPr>
            <a:lvl5pPr marL="1369526" indent="0">
              <a:buNone/>
              <a:defRPr sz="800"/>
            </a:lvl5pPr>
            <a:lvl6pPr marL="1711937" indent="0">
              <a:buNone/>
              <a:defRPr sz="800"/>
            </a:lvl6pPr>
            <a:lvl7pPr marL="2054288" indent="0">
              <a:buNone/>
              <a:defRPr sz="800"/>
            </a:lvl7pPr>
            <a:lvl8pPr marL="2396640" indent="0">
              <a:buNone/>
              <a:defRPr sz="800"/>
            </a:lvl8pPr>
            <a:lvl9pPr marL="2738993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05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14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9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63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/>
          </p:cNvSpPr>
          <p:nvPr/>
        </p:nvSpPr>
        <p:spPr bwMode="auto">
          <a:xfrm>
            <a:off x="4412610" y="4661298"/>
            <a:ext cx="450424" cy="559594"/>
          </a:xfrm>
          <a:custGeom>
            <a:avLst/>
            <a:gdLst>
              <a:gd name="T0" fmla="*/ 2147483646 w 15884"/>
              <a:gd name="T1" fmla="*/ 2147483646 h 19698"/>
              <a:gd name="T2" fmla="*/ 2147483646 w 15884"/>
              <a:gd name="T3" fmla="*/ 2147483646 h 19698"/>
              <a:gd name="T4" fmla="*/ 2147483646 w 15884"/>
              <a:gd name="T5" fmla="*/ 2147483646 h 19698"/>
              <a:gd name="T6" fmla="*/ 2147483646 w 15884"/>
              <a:gd name="T7" fmla="*/ 2147483646 h 19698"/>
              <a:gd name="T8" fmla="*/ 2147483646 w 15884"/>
              <a:gd name="T9" fmla="*/ 2147483646 h 19698"/>
              <a:gd name="T10" fmla="*/ 2147483646 w 15884"/>
              <a:gd name="T11" fmla="*/ 2147483646 h 19698"/>
              <a:gd name="T12" fmla="*/ 2147483646 w 15884"/>
              <a:gd name="T13" fmla="*/ 2147483646 h 19698"/>
              <a:gd name="T14" fmla="*/ 2147483646 w 15884"/>
              <a:gd name="T15" fmla="*/ 2147483646 h 19698"/>
              <a:gd name="T16" fmla="*/ 2147483646 w 15884"/>
              <a:gd name="T17" fmla="*/ 2147483646 h 19698"/>
              <a:gd name="T18" fmla="*/ 2147483646 w 15884"/>
              <a:gd name="T19" fmla="*/ 2147483646 h 19698"/>
              <a:gd name="T20" fmla="*/ 2147483646 w 15884"/>
              <a:gd name="T21" fmla="*/ 2147483646 h 19698"/>
              <a:gd name="T22" fmla="*/ 2147483646 w 15884"/>
              <a:gd name="T23" fmla="*/ 2147483646 h 19698"/>
              <a:gd name="T24" fmla="*/ 2147483646 w 15884"/>
              <a:gd name="T25" fmla="*/ 2147483646 h 19698"/>
              <a:gd name="T26" fmla="*/ 2147483646 w 15884"/>
              <a:gd name="T27" fmla="*/ 2147483646 h 19698"/>
              <a:gd name="T28" fmla="*/ 2147483646 w 15884"/>
              <a:gd name="T29" fmla="*/ 2147483646 h 19698"/>
              <a:gd name="T30" fmla="*/ 2147483646 w 15884"/>
              <a:gd name="T31" fmla="*/ 2147483646 h 19698"/>
              <a:gd name="T32" fmla="*/ 2147483646 w 15884"/>
              <a:gd name="T33" fmla="*/ 2147483646 h 19698"/>
              <a:gd name="T34" fmla="*/ 2147483646 w 15884"/>
              <a:gd name="T35" fmla="*/ 2147483646 h 19698"/>
              <a:gd name="T36" fmla="*/ 2147483646 w 15884"/>
              <a:gd name="T37" fmla="*/ 2147483646 h 19698"/>
              <a:gd name="T38" fmla="*/ 2147483646 w 15884"/>
              <a:gd name="T39" fmla="*/ 2147483646 h 19698"/>
              <a:gd name="T40" fmla="*/ 2147483646 w 15884"/>
              <a:gd name="T41" fmla="*/ 2147483646 h 19698"/>
              <a:gd name="T42" fmla="*/ 2147483646 w 15884"/>
              <a:gd name="T43" fmla="*/ 2147483646 h 19698"/>
              <a:gd name="T44" fmla="*/ 2147483646 w 15884"/>
              <a:gd name="T45" fmla="*/ 2147483646 h 19698"/>
              <a:gd name="T46" fmla="*/ 2147483646 w 15884"/>
              <a:gd name="T47" fmla="*/ 2147483646 h 19698"/>
              <a:gd name="T48" fmla="*/ 2147483646 w 15884"/>
              <a:gd name="T49" fmla="*/ 2147483646 h 19698"/>
              <a:gd name="T50" fmla="*/ 2147483646 w 15884"/>
              <a:gd name="T51" fmla="*/ 2147483646 h 19698"/>
              <a:gd name="T52" fmla="*/ 2147483646 w 15884"/>
              <a:gd name="T53" fmla="*/ 2147483646 h 19698"/>
              <a:gd name="T54" fmla="*/ 2147483646 w 15884"/>
              <a:gd name="T55" fmla="*/ 2147483646 h 19698"/>
              <a:gd name="T56" fmla="*/ 2147483646 w 15884"/>
              <a:gd name="T57" fmla="*/ 2147483646 h 19698"/>
              <a:gd name="T58" fmla="*/ 2147483646 w 15884"/>
              <a:gd name="T59" fmla="*/ 2147483646 h 19698"/>
              <a:gd name="T60" fmla="*/ 2147483646 w 15884"/>
              <a:gd name="T61" fmla="*/ 2147483646 h 19698"/>
              <a:gd name="T62" fmla="*/ 2147483646 w 15884"/>
              <a:gd name="T63" fmla="*/ 2147483646 h 19698"/>
              <a:gd name="T64" fmla="*/ 2147483646 w 15884"/>
              <a:gd name="T65" fmla="*/ 2147483646 h 19698"/>
              <a:gd name="T66" fmla="*/ 2147483646 w 15884"/>
              <a:gd name="T67" fmla="*/ 2147483646 h 19698"/>
              <a:gd name="T68" fmla="*/ 2147483646 w 15884"/>
              <a:gd name="T69" fmla="*/ 2147483646 h 19698"/>
              <a:gd name="T70" fmla="*/ 2147483646 w 15884"/>
              <a:gd name="T71" fmla="*/ 2147483646 h 19698"/>
              <a:gd name="T72" fmla="*/ 2147483646 w 15884"/>
              <a:gd name="T73" fmla="*/ 2147483646 h 19698"/>
              <a:gd name="T74" fmla="*/ 2147483646 w 15884"/>
              <a:gd name="T75" fmla="*/ 2147483646 h 19698"/>
              <a:gd name="T76" fmla="*/ 2147483646 w 15884"/>
              <a:gd name="T77" fmla="*/ 2147483646 h 19698"/>
              <a:gd name="T78" fmla="*/ 2147483646 w 15884"/>
              <a:gd name="T79" fmla="*/ 2147483646 h 19698"/>
              <a:gd name="T80" fmla="*/ 2147483646 w 15884"/>
              <a:gd name="T81" fmla="*/ 2147483646 h 19698"/>
              <a:gd name="T82" fmla="*/ 2147483646 w 15884"/>
              <a:gd name="T83" fmla="*/ 2147483646 h 19698"/>
              <a:gd name="T84" fmla="*/ 2147483646 w 15884"/>
              <a:gd name="T85" fmla="*/ 2147483646 h 19698"/>
              <a:gd name="T86" fmla="*/ 2147483646 w 15884"/>
              <a:gd name="T87" fmla="*/ 2147483646 h 19698"/>
              <a:gd name="T88" fmla="*/ 2147483646 w 15884"/>
              <a:gd name="T89" fmla="*/ 2147483646 h 19698"/>
              <a:gd name="T90" fmla="*/ 2147483646 w 15884"/>
              <a:gd name="T91" fmla="*/ 2147483646 h 19698"/>
              <a:gd name="T92" fmla="*/ 2147483646 w 15884"/>
              <a:gd name="T93" fmla="*/ 2147483646 h 19698"/>
              <a:gd name="T94" fmla="*/ 2147483646 w 15884"/>
              <a:gd name="T95" fmla="*/ 2147483646 h 19698"/>
              <a:gd name="T96" fmla="*/ 2147483646 w 15884"/>
              <a:gd name="T97" fmla="*/ 2147483646 h 19698"/>
              <a:gd name="T98" fmla="*/ 2147483646 w 15884"/>
              <a:gd name="T99" fmla="*/ 2147483646 h 19698"/>
              <a:gd name="T100" fmla="*/ 2147483646 w 15884"/>
              <a:gd name="T101" fmla="*/ 2147483646 h 19698"/>
              <a:gd name="T102" fmla="*/ 2147483646 w 15884"/>
              <a:gd name="T103" fmla="*/ 2147483646 h 19698"/>
              <a:gd name="T104" fmla="*/ 2147483646 w 15884"/>
              <a:gd name="T105" fmla="*/ 2147483646 h 19698"/>
              <a:gd name="T106" fmla="*/ 2147483646 w 15884"/>
              <a:gd name="T107" fmla="*/ 2147483646 h 19698"/>
              <a:gd name="T108" fmla="*/ 2147483646 w 15884"/>
              <a:gd name="T109" fmla="*/ 2147483646 h 19698"/>
              <a:gd name="T110" fmla="*/ 2147483646 w 15884"/>
              <a:gd name="T111" fmla="*/ 2147483646 h 19698"/>
              <a:gd name="T112" fmla="*/ 2147483646 w 15884"/>
              <a:gd name="T113" fmla="*/ 2147483646 h 19698"/>
              <a:gd name="T114" fmla="*/ 2147483646 w 15884"/>
              <a:gd name="T115" fmla="*/ 2147483646 h 19698"/>
              <a:gd name="T116" fmla="*/ 2147483646 w 15884"/>
              <a:gd name="T117" fmla="*/ 2147483646 h 19698"/>
              <a:gd name="T118" fmla="*/ 2147483646 w 15884"/>
              <a:gd name="T119" fmla="*/ 2147483646 h 19698"/>
              <a:gd name="T120" fmla="*/ 2147483646 w 15884"/>
              <a:gd name="T121" fmla="*/ 2147483646 h 19698"/>
              <a:gd name="T122" fmla="*/ 2147483646 w 15884"/>
              <a:gd name="T123" fmla="*/ 2147483646 h 19698"/>
              <a:gd name="T124" fmla="*/ 2147483646 w 15884"/>
              <a:gd name="T125" fmla="*/ 2147483646 h 196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884"/>
              <a:gd name="T190" fmla="*/ 0 h 19698"/>
              <a:gd name="T191" fmla="*/ 15884 w 15884"/>
              <a:gd name="T192" fmla="*/ 19698 h 196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lnTo>
                  <a:pt x="935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lnTo>
                  <a:pt x="11262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lnTo>
                  <a:pt x="11115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lnTo>
                  <a:pt x="8694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lnTo>
                  <a:pt x="11776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lnTo>
                  <a:pt x="8951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lnTo>
                  <a:pt x="6273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lnTo>
                  <a:pt x="9868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lnTo>
                  <a:pt x="1313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lnTo>
                  <a:pt x="13060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lnTo>
                  <a:pt x="1027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hape 195"/>
          <p:cNvSpPr>
            <a:spLocks/>
          </p:cNvSpPr>
          <p:nvPr/>
        </p:nvSpPr>
        <p:spPr bwMode="auto">
          <a:xfrm>
            <a:off x="3968638" y="4000529"/>
            <a:ext cx="443972" cy="504825"/>
          </a:xfrm>
          <a:custGeom>
            <a:avLst/>
            <a:gdLst>
              <a:gd name="T0" fmla="*/ 2147483646 w 15627"/>
              <a:gd name="T1" fmla="*/ 2147483646 h 17792"/>
              <a:gd name="T2" fmla="*/ 2147483646 w 15627"/>
              <a:gd name="T3" fmla="*/ 2147483646 h 17792"/>
              <a:gd name="T4" fmla="*/ 2147483646 w 15627"/>
              <a:gd name="T5" fmla="*/ 2147483646 h 17792"/>
              <a:gd name="T6" fmla="*/ 2147483646 w 15627"/>
              <a:gd name="T7" fmla="*/ 2147483646 h 17792"/>
              <a:gd name="T8" fmla="*/ 2147483646 w 15627"/>
              <a:gd name="T9" fmla="*/ 2147483646 h 17792"/>
              <a:gd name="T10" fmla="*/ 2147483646 w 15627"/>
              <a:gd name="T11" fmla="*/ 2147483646 h 17792"/>
              <a:gd name="T12" fmla="*/ 2147483646 w 15627"/>
              <a:gd name="T13" fmla="*/ 2147483646 h 17792"/>
              <a:gd name="T14" fmla="*/ 2147483646 w 15627"/>
              <a:gd name="T15" fmla="*/ 2147483646 h 17792"/>
              <a:gd name="T16" fmla="*/ 2147483646 w 15627"/>
              <a:gd name="T17" fmla="*/ 2147483646 h 17792"/>
              <a:gd name="T18" fmla="*/ 2147483646 w 15627"/>
              <a:gd name="T19" fmla="*/ 2147483646 h 17792"/>
              <a:gd name="T20" fmla="*/ 2147483646 w 15627"/>
              <a:gd name="T21" fmla="*/ 2147483646 h 17792"/>
              <a:gd name="T22" fmla="*/ 2147483646 w 15627"/>
              <a:gd name="T23" fmla="*/ 2147483646 h 17792"/>
              <a:gd name="T24" fmla="*/ 2147483646 w 15627"/>
              <a:gd name="T25" fmla="*/ 2147483646 h 17792"/>
              <a:gd name="T26" fmla="*/ 2147483646 w 15627"/>
              <a:gd name="T27" fmla="*/ 2147483646 h 17792"/>
              <a:gd name="T28" fmla="*/ 2147483646 w 15627"/>
              <a:gd name="T29" fmla="*/ 2147483646 h 17792"/>
              <a:gd name="T30" fmla="*/ 2147483646 w 15627"/>
              <a:gd name="T31" fmla="*/ 2147483646 h 17792"/>
              <a:gd name="T32" fmla="*/ 2147483646 w 15627"/>
              <a:gd name="T33" fmla="*/ 2147483646 h 17792"/>
              <a:gd name="T34" fmla="*/ 2147483646 w 15627"/>
              <a:gd name="T35" fmla="*/ 2147483646 h 17792"/>
              <a:gd name="T36" fmla="*/ 2147483646 w 15627"/>
              <a:gd name="T37" fmla="*/ 2147483646 h 17792"/>
              <a:gd name="T38" fmla="*/ 2147483646 w 15627"/>
              <a:gd name="T39" fmla="*/ 2147483646 h 17792"/>
              <a:gd name="T40" fmla="*/ 2147483646 w 15627"/>
              <a:gd name="T41" fmla="*/ 2147483646 h 17792"/>
              <a:gd name="T42" fmla="*/ 2147483646 w 15627"/>
              <a:gd name="T43" fmla="*/ 2147483646 h 17792"/>
              <a:gd name="T44" fmla="*/ 2147483646 w 15627"/>
              <a:gd name="T45" fmla="*/ 2147483646 h 17792"/>
              <a:gd name="T46" fmla="*/ 2147483646 w 15627"/>
              <a:gd name="T47" fmla="*/ 2147483646 h 17792"/>
              <a:gd name="T48" fmla="*/ 2147483646 w 15627"/>
              <a:gd name="T49" fmla="*/ 2147483646 h 17792"/>
              <a:gd name="T50" fmla="*/ 2147483646 w 15627"/>
              <a:gd name="T51" fmla="*/ 2147483646 h 17792"/>
              <a:gd name="T52" fmla="*/ 2147483646 w 15627"/>
              <a:gd name="T53" fmla="*/ 2147483646 h 17792"/>
              <a:gd name="T54" fmla="*/ 2147483646 w 15627"/>
              <a:gd name="T55" fmla="*/ 2147483646 h 17792"/>
              <a:gd name="T56" fmla="*/ 2147483646 w 15627"/>
              <a:gd name="T57" fmla="*/ 2147483646 h 17792"/>
              <a:gd name="T58" fmla="*/ 2147483646 w 15627"/>
              <a:gd name="T59" fmla="*/ 2147483646 h 17792"/>
              <a:gd name="T60" fmla="*/ 2147483646 w 15627"/>
              <a:gd name="T61" fmla="*/ 2147483646 h 17792"/>
              <a:gd name="T62" fmla="*/ 2147483646 w 15627"/>
              <a:gd name="T63" fmla="*/ 2147483646 h 17792"/>
              <a:gd name="T64" fmla="*/ 2147483646 w 15627"/>
              <a:gd name="T65" fmla="*/ 2147483646 h 17792"/>
              <a:gd name="T66" fmla="*/ 2147483646 w 15627"/>
              <a:gd name="T67" fmla="*/ 2147483646 h 17792"/>
              <a:gd name="T68" fmla="*/ 2147483646 w 15627"/>
              <a:gd name="T69" fmla="*/ 2147483646 h 17792"/>
              <a:gd name="T70" fmla="*/ 2147483646 w 15627"/>
              <a:gd name="T71" fmla="*/ 2147483646 h 17792"/>
              <a:gd name="T72" fmla="*/ 2147483646 w 15627"/>
              <a:gd name="T73" fmla="*/ 2147483646 h 17792"/>
              <a:gd name="T74" fmla="*/ 2147483646 w 15627"/>
              <a:gd name="T75" fmla="*/ 2147483646 h 17792"/>
              <a:gd name="T76" fmla="*/ 2147483646 w 15627"/>
              <a:gd name="T77" fmla="*/ 2147483646 h 17792"/>
              <a:gd name="T78" fmla="*/ 2147483646 w 15627"/>
              <a:gd name="T79" fmla="*/ 2147483646 h 17792"/>
              <a:gd name="T80" fmla="*/ 2147483646 w 15627"/>
              <a:gd name="T81" fmla="*/ 2147483646 h 17792"/>
              <a:gd name="T82" fmla="*/ 2147483646 w 15627"/>
              <a:gd name="T83" fmla="*/ 2147483646 h 17792"/>
              <a:gd name="T84" fmla="*/ 2147483646 w 15627"/>
              <a:gd name="T85" fmla="*/ 2147483646 h 17792"/>
              <a:gd name="T86" fmla="*/ 2147483646 w 15627"/>
              <a:gd name="T87" fmla="*/ 2147483646 h 17792"/>
              <a:gd name="T88" fmla="*/ 2147483646 w 15627"/>
              <a:gd name="T89" fmla="*/ 2147483646 h 17792"/>
              <a:gd name="T90" fmla="*/ 2147483646 w 15627"/>
              <a:gd name="T91" fmla="*/ 2147483646 h 17792"/>
              <a:gd name="T92" fmla="*/ 2147483646 w 15627"/>
              <a:gd name="T93" fmla="*/ 2147483646 h 17792"/>
              <a:gd name="T94" fmla="*/ 2147483646 w 15627"/>
              <a:gd name="T95" fmla="*/ 2147483646 h 17792"/>
              <a:gd name="T96" fmla="*/ 2147483646 w 15627"/>
              <a:gd name="T97" fmla="*/ 2147483646 h 17792"/>
              <a:gd name="T98" fmla="*/ 2147483646 w 15627"/>
              <a:gd name="T99" fmla="*/ 2147483646 h 17792"/>
              <a:gd name="T100" fmla="*/ 2147483646 w 15627"/>
              <a:gd name="T101" fmla="*/ 2147483646 h 17792"/>
              <a:gd name="T102" fmla="*/ 2147483646 w 15627"/>
              <a:gd name="T103" fmla="*/ 2147483646 h 17792"/>
              <a:gd name="T104" fmla="*/ 2147483646 w 15627"/>
              <a:gd name="T105" fmla="*/ 2147483646 h 17792"/>
              <a:gd name="T106" fmla="*/ 2147483646 w 15627"/>
              <a:gd name="T107" fmla="*/ 2147483646 h 17792"/>
              <a:gd name="T108" fmla="*/ 2147483646 w 15627"/>
              <a:gd name="T109" fmla="*/ 2147483646 h 17792"/>
              <a:gd name="T110" fmla="*/ 2147483646 w 15627"/>
              <a:gd name="T111" fmla="*/ 2147483646 h 17792"/>
              <a:gd name="T112" fmla="*/ 2147483646 w 15627"/>
              <a:gd name="T113" fmla="*/ 2147483646 h 17792"/>
              <a:gd name="T114" fmla="*/ 2147483646 w 15627"/>
              <a:gd name="T115" fmla="*/ 2147483646 h 17792"/>
              <a:gd name="T116" fmla="*/ 2147483646 w 15627"/>
              <a:gd name="T117" fmla="*/ 2147483646 h 17792"/>
              <a:gd name="T118" fmla="*/ 2147483646 w 15627"/>
              <a:gd name="T119" fmla="*/ 2147483646 h 17792"/>
              <a:gd name="T120" fmla="*/ 2147483646 w 15627"/>
              <a:gd name="T121" fmla="*/ 2147483646 h 17792"/>
              <a:gd name="T122" fmla="*/ 2147483646 w 15627"/>
              <a:gd name="T123" fmla="*/ 2147483646 h 17792"/>
              <a:gd name="T124" fmla="*/ 2147483646 w 15627"/>
              <a:gd name="T125" fmla="*/ 2147483646 h 177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627"/>
              <a:gd name="T190" fmla="*/ 0 h 17792"/>
              <a:gd name="T191" fmla="*/ 15627 w 15627"/>
              <a:gd name="T192" fmla="*/ 17792 h 177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lnTo>
                  <a:pt x="10528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lnTo>
                  <a:pt x="3559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lnTo>
                  <a:pt x="6677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lnTo>
                  <a:pt x="12876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lnTo>
                  <a:pt x="3962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hape 196"/>
          <p:cNvSpPr>
            <a:spLocks/>
          </p:cNvSpPr>
          <p:nvPr/>
        </p:nvSpPr>
        <p:spPr bwMode="auto">
          <a:xfrm>
            <a:off x="6284001" y="4210079"/>
            <a:ext cx="209080" cy="458391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hape 197"/>
          <p:cNvSpPr>
            <a:spLocks/>
          </p:cNvSpPr>
          <p:nvPr/>
        </p:nvSpPr>
        <p:spPr bwMode="auto">
          <a:xfrm>
            <a:off x="5747133" y="4043365"/>
            <a:ext cx="412997" cy="507206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Shape 198"/>
          <p:cNvSpPr>
            <a:spLocks/>
          </p:cNvSpPr>
          <p:nvPr/>
        </p:nvSpPr>
        <p:spPr bwMode="auto">
          <a:xfrm>
            <a:off x="7063531" y="4131471"/>
            <a:ext cx="456878" cy="426244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Shape 199"/>
          <p:cNvSpPr>
            <a:spLocks/>
          </p:cNvSpPr>
          <p:nvPr/>
        </p:nvSpPr>
        <p:spPr bwMode="auto">
          <a:xfrm>
            <a:off x="8742619" y="4167287"/>
            <a:ext cx="495596" cy="339329"/>
          </a:xfrm>
          <a:custGeom>
            <a:avLst/>
            <a:gdLst>
              <a:gd name="T0" fmla="*/ 2147483646 w 17461"/>
              <a:gd name="T1" fmla="*/ 2147483646 h 11995"/>
              <a:gd name="T2" fmla="*/ 2147483646 w 17461"/>
              <a:gd name="T3" fmla="*/ 2147483646 h 11995"/>
              <a:gd name="T4" fmla="*/ 2147483646 w 17461"/>
              <a:gd name="T5" fmla="*/ 2147483646 h 11995"/>
              <a:gd name="T6" fmla="*/ 2147483646 w 17461"/>
              <a:gd name="T7" fmla="*/ 2147483646 h 11995"/>
              <a:gd name="T8" fmla="*/ 2147483646 w 17461"/>
              <a:gd name="T9" fmla="*/ 2147483646 h 11995"/>
              <a:gd name="T10" fmla="*/ 2147483646 w 17461"/>
              <a:gd name="T11" fmla="*/ 2147483646 h 11995"/>
              <a:gd name="T12" fmla="*/ 2147483646 w 17461"/>
              <a:gd name="T13" fmla="*/ 2147483646 h 11995"/>
              <a:gd name="T14" fmla="*/ 2147483646 w 17461"/>
              <a:gd name="T15" fmla="*/ 2147483646 h 11995"/>
              <a:gd name="T16" fmla="*/ 2147483646 w 17461"/>
              <a:gd name="T17" fmla="*/ 2147483646 h 11995"/>
              <a:gd name="T18" fmla="*/ 2147483646 w 17461"/>
              <a:gd name="T19" fmla="*/ 2147483646 h 11995"/>
              <a:gd name="T20" fmla="*/ 2147483646 w 17461"/>
              <a:gd name="T21" fmla="*/ 2147483646 h 11995"/>
              <a:gd name="T22" fmla="*/ 2147483646 w 17461"/>
              <a:gd name="T23" fmla="*/ 2147483646 h 11995"/>
              <a:gd name="T24" fmla="*/ 2147483646 w 17461"/>
              <a:gd name="T25" fmla="*/ 2147483646 h 11995"/>
              <a:gd name="T26" fmla="*/ 2147483646 w 17461"/>
              <a:gd name="T27" fmla="*/ 2147483646 h 11995"/>
              <a:gd name="T28" fmla="*/ 2147483646 w 17461"/>
              <a:gd name="T29" fmla="*/ 2147483646 h 11995"/>
              <a:gd name="T30" fmla="*/ 2147483646 w 17461"/>
              <a:gd name="T31" fmla="*/ 2147483646 h 11995"/>
              <a:gd name="T32" fmla="*/ 2147483646 w 17461"/>
              <a:gd name="T33" fmla="*/ 2147483646 h 11995"/>
              <a:gd name="T34" fmla="*/ 2147483646 w 17461"/>
              <a:gd name="T35" fmla="*/ 2147483646 h 11995"/>
              <a:gd name="T36" fmla="*/ 2147483646 w 17461"/>
              <a:gd name="T37" fmla="*/ 2147483646 h 11995"/>
              <a:gd name="T38" fmla="*/ 2147483646 w 17461"/>
              <a:gd name="T39" fmla="*/ 2147483646 h 11995"/>
              <a:gd name="T40" fmla="*/ 2147483646 w 17461"/>
              <a:gd name="T41" fmla="*/ 2147483646 h 11995"/>
              <a:gd name="T42" fmla="*/ 2147483646 w 17461"/>
              <a:gd name="T43" fmla="*/ 2147483646 h 11995"/>
              <a:gd name="T44" fmla="*/ 2147483646 w 17461"/>
              <a:gd name="T45" fmla="*/ 2147483646 h 11995"/>
              <a:gd name="T46" fmla="*/ 2147483646 w 17461"/>
              <a:gd name="T47" fmla="*/ 2147483646 h 11995"/>
              <a:gd name="T48" fmla="*/ 2147483646 w 17461"/>
              <a:gd name="T49" fmla="*/ 2147483646 h 11995"/>
              <a:gd name="T50" fmla="*/ 2147483646 w 17461"/>
              <a:gd name="T51" fmla="*/ 2147483646 h 11995"/>
              <a:gd name="T52" fmla="*/ 2147483646 w 17461"/>
              <a:gd name="T53" fmla="*/ 2147483646 h 11995"/>
              <a:gd name="T54" fmla="*/ 2147483646 w 17461"/>
              <a:gd name="T55" fmla="*/ 2147483646 h 11995"/>
              <a:gd name="T56" fmla="*/ 2147483646 w 17461"/>
              <a:gd name="T57" fmla="*/ 2147483646 h 11995"/>
              <a:gd name="T58" fmla="*/ 2147483646 w 17461"/>
              <a:gd name="T59" fmla="*/ 2147483646 h 11995"/>
              <a:gd name="T60" fmla="*/ 2147483646 w 17461"/>
              <a:gd name="T61" fmla="*/ 2147483646 h 11995"/>
              <a:gd name="T62" fmla="*/ 2147483646 w 17461"/>
              <a:gd name="T63" fmla="*/ 2147483646 h 11995"/>
              <a:gd name="T64" fmla="*/ 2147483646 w 17461"/>
              <a:gd name="T65" fmla="*/ 2147483646 h 11995"/>
              <a:gd name="T66" fmla="*/ 2147483646 w 17461"/>
              <a:gd name="T67" fmla="*/ 2147483646 h 11995"/>
              <a:gd name="T68" fmla="*/ 2147483646 w 17461"/>
              <a:gd name="T69" fmla="*/ 2147483646 h 11995"/>
              <a:gd name="T70" fmla="*/ 2147483646 w 17461"/>
              <a:gd name="T71" fmla="*/ 2147483646 h 11995"/>
              <a:gd name="T72" fmla="*/ 2147483646 w 17461"/>
              <a:gd name="T73" fmla="*/ 2147483646 h 11995"/>
              <a:gd name="T74" fmla="*/ 2147483646 w 17461"/>
              <a:gd name="T75" fmla="*/ 2147483646 h 11995"/>
              <a:gd name="T76" fmla="*/ 2147483646 w 17461"/>
              <a:gd name="T77" fmla="*/ 2147483646 h 11995"/>
              <a:gd name="T78" fmla="*/ 2147483646 w 17461"/>
              <a:gd name="T79" fmla="*/ 2147483646 h 11995"/>
              <a:gd name="T80" fmla="*/ 2147483646 w 17461"/>
              <a:gd name="T81" fmla="*/ 2147483646 h 11995"/>
              <a:gd name="T82" fmla="*/ 2147483646 w 17461"/>
              <a:gd name="T83" fmla="*/ 2147483646 h 11995"/>
              <a:gd name="T84" fmla="*/ 2147483646 w 17461"/>
              <a:gd name="T85" fmla="*/ 2147483646 h 11995"/>
              <a:gd name="T86" fmla="*/ 2147483646 w 17461"/>
              <a:gd name="T87" fmla="*/ 2147483646 h 11995"/>
              <a:gd name="T88" fmla="*/ 2147483646 w 17461"/>
              <a:gd name="T89" fmla="*/ 2147483646 h 11995"/>
              <a:gd name="T90" fmla="*/ 2147483646 w 17461"/>
              <a:gd name="T91" fmla="*/ 2147483646 h 11995"/>
              <a:gd name="T92" fmla="*/ 2147483646 w 17461"/>
              <a:gd name="T93" fmla="*/ 2147483646 h 11995"/>
              <a:gd name="T94" fmla="*/ 2147483646 w 17461"/>
              <a:gd name="T95" fmla="*/ 2147483646 h 11995"/>
              <a:gd name="T96" fmla="*/ 2147483646 w 17461"/>
              <a:gd name="T97" fmla="*/ 2147483646 h 11995"/>
              <a:gd name="T98" fmla="*/ 2147483646 w 17461"/>
              <a:gd name="T99" fmla="*/ 2147483646 h 11995"/>
              <a:gd name="T100" fmla="*/ 2147483646 w 17461"/>
              <a:gd name="T101" fmla="*/ 2147483646 h 11995"/>
              <a:gd name="T102" fmla="*/ 2147483646 w 17461"/>
              <a:gd name="T103" fmla="*/ 2147483646 h 11995"/>
              <a:gd name="T104" fmla="*/ 2147483646 w 17461"/>
              <a:gd name="T105" fmla="*/ 2147483646 h 11995"/>
              <a:gd name="T106" fmla="*/ 2147483646 w 17461"/>
              <a:gd name="T107" fmla="*/ 2147483646 h 11995"/>
              <a:gd name="T108" fmla="*/ 2147483646 w 17461"/>
              <a:gd name="T109" fmla="*/ 2147483646 h 11995"/>
              <a:gd name="T110" fmla="*/ 2147483646 w 17461"/>
              <a:gd name="T111" fmla="*/ 2147483646 h 11995"/>
              <a:gd name="T112" fmla="*/ 2147483646 w 17461"/>
              <a:gd name="T113" fmla="*/ 2147483646 h 11995"/>
              <a:gd name="T114" fmla="*/ 2147483646 w 17461"/>
              <a:gd name="T115" fmla="*/ 2147483646 h 11995"/>
              <a:gd name="T116" fmla="*/ 2147483646 w 17461"/>
              <a:gd name="T117" fmla="*/ 2147483646 h 11995"/>
              <a:gd name="T118" fmla="*/ 2147483646 w 17461"/>
              <a:gd name="T119" fmla="*/ 2147483646 h 11995"/>
              <a:gd name="T120" fmla="*/ 2147483646 w 17461"/>
              <a:gd name="T121" fmla="*/ 2147483646 h 11995"/>
              <a:gd name="T122" fmla="*/ 2147483646 w 17461"/>
              <a:gd name="T123" fmla="*/ 2147483646 h 11995"/>
              <a:gd name="T124" fmla="*/ 2147483646 w 17461"/>
              <a:gd name="T125" fmla="*/ 2147483646 h 119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61"/>
              <a:gd name="T190" fmla="*/ 0 h 11995"/>
              <a:gd name="T191" fmla="*/ 17461 w 17461"/>
              <a:gd name="T192" fmla="*/ 11995 h 119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lnTo>
                  <a:pt x="9758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lnTo>
                  <a:pt x="9795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lnTo>
                  <a:pt x="8914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lnTo>
                  <a:pt x="10528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lnTo>
                  <a:pt x="9354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lnTo>
                  <a:pt x="13243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lnTo>
                  <a:pt x="12729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lnTo>
                  <a:pt x="10051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lnTo>
                  <a:pt x="163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Shape 200"/>
          <p:cNvSpPr>
            <a:spLocks/>
          </p:cNvSpPr>
          <p:nvPr/>
        </p:nvSpPr>
        <p:spPr bwMode="auto">
          <a:xfrm>
            <a:off x="6582133" y="4041081"/>
            <a:ext cx="371697" cy="385763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Shape 201"/>
          <p:cNvSpPr>
            <a:spLocks/>
          </p:cNvSpPr>
          <p:nvPr/>
        </p:nvSpPr>
        <p:spPr bwMode="auto">
          <a:xfrm>
            <a:off x="6507277" y="4533901"/>
            <a:ext cx="521408" cy="539354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hape 202"/>
          <p:cNvSpPr>
            <a:spLocks/>
          </p:cNvSpPr>
          <p:nvPr/>
        </p:nvSpPr>
        <p:spPr bwMode="auto">
          <a:xfrm>
            <a:off x="5500684" y="4557713"/>
            <a:ext cx="504631" cy="40005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Shape 203"/>
          <p:cNvSpPr>
            <a:spLocks/>
          </p:cNvSpPr>
          <p:nvPr/>
        </p:nvSpPr>
        <p:spPr bwMode="auto">
          <a:xfrm>
            <a:off x="5201176" y="4075510"/>
            <a:ext cx="471074" cy="44172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Shape 204"/>
          <p:cNvSpPr>
            <a:spLocks/>
          </p:cNvSpPr>
          <p:nvPr/>
        </p:nvSpPr>
        <p:spPr bwMode="auto">
          <a:xfrm>
            <a:off x="4764946" y="4075513"/>
            <a:ext cx="340722" cy="401240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Shape 205"/>
          <p:cNvSpPr>
            <a:spLocks/>
          </p:cNvSpPr>
          <p:nvPr/>
        </p:nvSpPr>
        <p:spPr bwMode="auto">
          <a:xfrm>
            <a:off x="5521334" y="4998244"/>
            <a:ext cx="463331" cy="177404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Shape 206"/>
          <p:cNvSpPr>
            <a:spLocks/>
          </p:cNvSpPr>
          <p:nvPr/>
        </p:nvSpPr>
        <p:spPr bwMode="auto">
          <a:xfrm>
            <a:off x="8052219" y="4825603"/>
            <a:ext cx="589811" cy="414338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Shape 207"/>
          <p:cNvSpPr>
            <a:spLocks/>
          </p:cNvSpPr>
          <p:nvPr/>
        </p:nvSpPr>
        <p:spPr bwMode="auto">
          <a:xfrm>
            <a:off x="8052223" y="4029104"/>
            <a:ext cx="388475" cy="409575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Shape 208"/>
          <p:cNvSpPr>
            <a:spLocks/>
          </p:cNvSpPr>
          <p:nvPr/>
        </p:nvSpPr>
        <p:spPr bwMode="auto">
          <a:xfrm>
            <a:off x="6984820" y="4950650"/>
            <a:ext cx="296841" cy="210741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Shape 209"/>
          <p:cNvSpPr>
            <a:spLocks/>
          </p:cNvSpPr>
          <p:nvPr/>
        </p:nvSpPr>
        <p:spPr bwMode="auto">
          <a:xfrm>
            <a:off x="8750473" y="4950622"/>
            <a:ext cx="287807" cy="183356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0" name="Shape 210"/>
          <p:cNvSpPr>
            <a:spLocks/>
          </p:cNvSpPr>
          <p:nvPr/>
        </p:nvSpPr>
        <p:spPr bwMode="auto">
          <a:xfrm>
            <a:off x="6160101" y="4780461"/>
            <a:ext cx="323944" cy="321469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Shape 211"/>
          <p:cNvSpPr>
            <a:spLocks/>
          </p:cNvSpPr>
          <p:nvPr/>
        </p:nvSpPr>
        <p:spPr bwMode="auto">
          <a:xfrm>
            <a:off x="8521927" y="4000501"/>
            <a:ext cx="307166" cy="384572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Shape 212"/>
          <p:cNvSpPr>
            <a:spLocks/>
          </p:cNvSpPr>
          <p:nvPr/>
        </p:nvSpPr>
        <p:spPr bwMode="auto">
          <a:xfrm>
            <a:off x="4892718" y="4552979"/>
            <a:ext cx="415578" cy="409575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3" name="Shape 213"/>
          <p:cNvSpPr>
            <a:spLocks/>
          </p:cNvSpPr>
          <p:nvPr/>
        </p:nvSpPr>
        <p:spPr bwMode="auto">
          <a:xfrm>
            <a:off x="8829201" y="4583908"/>
            <a:ext cx="391055" cy="289322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4" name="Shape 214"/>
          <p:cNvSpPr>
            <a:spLocks/>
          </p:cNvSpPr>
          <p:nvPr/>
        </p:nvSpPr>
        <p:spPr bwMode="auto">
          <a:xfrm>
            <a:off x="4488757" y="4206481"/>
            <a:ext cx="180686" cy="373856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5" name="Shape 215"/>
          <p:cNvSpPr>
            <a:spLocks/>
          </p:cNvSpPr>
          <p:nvPr/>
        </p:nvSpPr>
        <p:spPr bwMode="auto">
          <a:xfrm rot="1920548">
            <a:off x="7236554" y="4657728"/>
            <a:ext cx="502049" cy="426244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6" name="Shape 216"/>
          <p:cNvSpPr>
            <a:spLocks/>
          </p:cNvSpPr>
          <p:nvPr/>
        </p:nvSpPr>
        <p:spPr bwMode="auto">
          <a:xfrm>
            <a:off x="8263912" y="4517331"/>
            <a:ext cx="478817" cy="339329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7" name="Shape 217"/>
          <p:cNvSpPr>
            <a:spLocks/>
          </p:cNvSpPr>
          <p:nvPr/>
        </p:nvSpPr>
        <p:spPr bwMode="auto">
          <a:xfrm rot="16200000">
            <a:off x="7683856" y="3982486"/>
            <a:ext cx="280988" cy="357500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8" name="Shape 218"/>
          <p:cNvSpPr>
            <a:spLocks/>
          </p:cNvSpPr>
          <p:nvPr/>
        </p:nvSpPr>
        <p:spPr bwMode="auto">
          <a:xfrm>
            <a:off x="7659893" y="4370787"/>
            <a:ext cx="378149" cy="426244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Shape 219"/>
          <p:cNvSpPr>
            <a:spLocks/>
          </p:cNvSpPr>
          <p:nvPr/>
        </p:nvSpPr>
        <p:spPr bwMode="auto">
          <a:xfrm>
            <a:off x="5059209" y="4957763"/>
            <a:ext cx="385894" cy="258366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0" name="Shape 220"/>
          <p:cNvSpPr>
            <a:spLocks/>
          </p:cNvSpPr>
          <p:nvPr/>
        </p:nvSpPr>
        <p:spPr bwMode="auto">
          <a:xfrm>
            <a:off x="7782468" y="4885137"/>
            <a:ext cx="174233" cy="186928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1" name="Shape 221"/>
          <p:cNvSpPr>
            <a:spLocks/>
          </p:cNvSpPr>
          <p:nvPr/>
        </p:nvSpPr>
        <p:spPr bwMode="auto">
          <a:xfrm>
            <a:off x="1482918" y="4210079"/>
            <a:ext cx="210370" cy="458391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2" name="Shape 222"/>
          <p:cNvSpPr>
            <a:spLocks/>
          </p:cNvSpPr>
          <p:nvPr/>
        </p:nvSpPr>
        <p:spPr bwMode="auto">
          <a:xfrm>
            <a:off x="946088" y="4043365"/>
            <a:ext cx="414287" cy="507206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3" name="Shape 223"/>
          <p:cNvSpPr>
            <a:spLocks/>
          </p:cNvSpPr>
          <p:nvPr/>
        </p:nvSpPr>
        <p:spPr bwMode="auto">
          <a:xfrm>
            <a:off x="2262448" y="4131471"/>
            <a:ext cx="456878" cy="426244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4" name="Shape 224"/>
          <p:cNvSpPr>
            <a:spLocks/>
          </p:cNvSpPr>
          <p:nvPr/>
        </p:nvSpPr>
        <p:spPr bwMode="auto">
          <a:xfrm>
            <a:off x="1781049" y="4041081"/>
            <a:ext cx="372988" cy="385763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5" name="Shape 225"/>
          <p:cNvSpPr>
            <a:spLocks/>
          </p:cNvSpPr>
          <p:nvPr/>
        </p:nvSpPr>
        <p:spPr bwMode="auto">
          <a:xfrm>
            <a:off x="1706194" y="4533901"/>
            <a:ext cx="521408" cy="539354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6" name="Shape 226"/>
          <p:cNvSpPr>
            <a:spLocks/>
          </p:cNvSpPr>
          <p:nvPr/>
        </p:nvSpPr>
        <p:spPr bwMode="auto">
          <a:xfrm>
            <a:off x="700804" y="4557713"/>
            <a:ext cx="504630" cy="40005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7" name="Shape 227"/>
          <p:cNvSpPr>
            <a:spLocks/>
          </p:cNvSpPr>
          <p:nvPr/>
        </p:nvSpPr>
        <p:spPr bwMode="auto">
          <a:xfrm>
            <a:off x="401383" y="4075510"/>
            <a:ext cx="469784" cy="44172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8" name="Shape 228"/>
          <p:cNvSpPr>
            <a:spLocks/>
          </p:cNvSpPr>
          <p:nvPr/>
        </p:nvSpPr>
        <p:spPr bwMode="auto">
          <a:xfrm>
            <a:off x="-34847" y="4075513"/>
            <a:ext cx="339432" cy="401240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9" name="Shape 229"/>
          <p:cNvSpPr>
            <a:spLocks/>
          </p:cNvSpPr>
          <p:nvPr/>
        </p:nvSpPr>
        <p:spPr bwMode="auto">
          <a:xfrm>
            <a:off x="721455" y="4998244"/>
            <a:ext cx="463330" cy="177404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0" name="Shape 230"/>
          <p:cNvSpPr>
            <a:spLocks/>
          </p:cNvSpPr>
          <p:nvPr/>
        </p:nvSpPr>
        <p:spPr bwMode="auto">
          <a:xfrm>
            <a:off x="3252435" y="4825603"/>
            <a:ext cx="589811" cy="414338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1" name="Shape 231"/>
          <p:cNvSpPr>
            <a:spLocks/>
          </p:cNvSpPr>
          <p:nvPr/>
        </p:nvSpPr>
        <p:spPr bwMode="auto">
          <a:xfrm>
            <a:off x="3252420" y="4029104"/>
            <a:ext cx="387185" cy="409575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2" name="Shape 232"/>
          <p:cNvSpPr>
            <a:spLocks/>
          </p:cNvSpPr>
          <p:nvPr/>
        </p:nvSpPr>
        <p:spPr bwMode="auto">
          <a:xfrm>
            <a:off x="2183739" y="4950650"/>
            <a:ext cx="298133" cy="210741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3" name="Shape 233"/>
          <p:cNvSpPr>
            <a:spLocks/>
          </p:cNvSpPr>
          <p:nvPr/>
        </p:nvSpPr>
        <p:spPr bwMode="auto">
          <a:xfrm>
            <a:off x="3949361" y="4950622"/>
            <a:ext cx="287807" cy="183356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4" name="Shape 234"/>
          <p:cNvSpPr>
            <a:spLocks/>
          </p:cNvSpPr>
          <p:nvPr/>
        </p:nvSpPr>
        <p:spPr bwMode="auto">
          <a:xfrm>
            <a:off x="1360385" y="4780461"/>
            <a:ext cx="323945" cy="321469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5" name="Shape 235"/>
          <p:cNvSpPr>
            <a:spLocks/>
          </p:cNvSpPr>
          <p:nvPr/>
        </p:nvSpPr>
        <p:spPr bwMode="auto">
          <a:xfrm>
            <a:off x="3722131" y="4000501"/>
            <a:ext cx="307166" cy="384572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6" name="Shape 236"/>
          <p:cNvSpPr>
            <a:spLocks/>
          </p:cNvSpPr>
          <p:nvPr/>
        </p:nvSpPr>
        <p:spPr bwMode="auto">
          <a:xfrm>
            <a:off x="91634" y="4552979"/>
            <a:ext cx="415578" cy="409575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7" name="Shape 237"/>
          <p:cNvSpPr>
            <a:spLocks/>
          </p:cNvSpPr>
          <p:nvPr/>
        </p:nvSpPr>
        <p:spPr bwMode="auto">
          <a:xfrm>
            <a:off x="4029407" y="4583908"/>
            <a:ext cx="391057" cy="289322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8" name="Shape 238"/>
          <p:cNvSpPr>
            <a:spLocks/>
          </p:cNvSpPr>
          <p:nvPr/>
        </p:nvSpPr>
        <p:spPr bwMode="auto">
          <a:xfrm>
            <a:off x="2581" y="4900613"/>
            <a:ext cx="180686" cy="372666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9" name="Shape 239"/>
          <p:cNvSpPr>
            <a:spLocks/>
          </p:cNvSpPr>
          <p:nvPr/>
        </p:nvSpPr>
        <p:spPr bwMode="auto">
          <a:xfrm rot="1920548">
            <a:off x="2436678" y="4657728"/>
            <a:ext cx="500759" cy="426244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0" name="Shape 240"/>
          <p:cNvSpPr>
            <a:spLocks/>
          </p:cNvSpPr>
          <p:nvPr/>
        </p:nvSpPr>
        <p:spPr bwMode="auto">
          <a:xfrm>
            <a:off x="3462821" y="4517331"/>
            <a:ext cx="480109" cy="339329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1" name="Shape 241"/>
          <p:cNvSpPr>
            <a:spLocks/>
          </p:cNvSpPr>
          <p:nvPr/>
        </p:nvSpPr>
        <p:spPr bwMode="auto">
          <a:xfrm rot="16200000">
            <a:off x="2883421" y="3981860"/>
            <a:ext cx="280988" cy="358791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2" name="Shape 242"/>
          <p:cNvSpPr>
            <a:spLocks/>
          </p:cNvSpPr>
          <p:nvPr/>
        </p:nvSpPr>
        <p:spPr bwMode="auto">
          <a:xfrm>
            <a:off x="2858775" y="4370787"/>
            <a:ext cx="378149" cy="426244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3" name="Shape 243"/>
          <p:cNvSpPr>
            <a:spLocks/>
          </p:cNvSpPr>
          <p:nvPr/>
        </p:nvSpPr>
        <p:spPr bwMode="auto">
          <a:xfrm>
            <a:off x="259439" y="4957763"/>
            <a:ext cx="385893" cy="258366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4" name="Shape 244"/>
          <p:cNvSpPr>
            <a:spLocks/>
          </p:cNvSpPr>
          <p:nvPr/>
        </p:nvSpPr>
        <p:spPr bwMode="auto">
          <a:xfrm>
            <a:off x="2981328" y="4885137"/>
            <a:ext cx="175523" cy="186928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71" tIns="86771" rIns="86771" bIns="86771" anchor="ctr"/>
          <a:lstStyle/>
          <a:p>
            <a:pPr defTabSz="68476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84" y="1661863"/>
            <a:ext cx="5301599" cy="1159799"/>
          </a:xfrm>
          <a:prstGeom prst="rect">
            <a:avLst/>
          </a:prstGeom>
        </p:spPr>
        <p:txBody>
          <a:bodyPr lIns="65078" tIns="65078" rIns="65078" bIns="65078" anchor="b"/>
          <a:lstStyle>
            <a:lvl1pPr lvl="0" algn="r" rtl="0">
              <a:spcBef>
                <a:spcPts val="0"/>
              </a:spcBef>
              <a:buSzPct val="100000"/>
              <a:defRPr sz="3500" b="0"/>
            </a:lvl1pPr>
            <a:lvl2pPr lvl="1" algn="r" rtl="0">
              <a:spcBef>
                <a:spcPts val="0"/>
              </a:spcBef>
              <a:buSzPct val="100000"/>
              <a:defRPr sz="3500" b="0"/>
            </a:lvl2pPr>
            <a:lvl3pPr lvl="2" algn="r" rtl="0">
              <a:spcBef>
                <a:spcPts val="0"/>
              </a:spcBef>
              <a:buSzPct val="100000"/>
              <a:defRPr sz="3500" b="0"/>
            </a:lvl3pPr>
            <a:lvl4pPr lvl="3" algn="r" rtl="0">
              <a:spcBef>
                <a:spcPts val="0"/>
              </a:spcBef>
              <a:buSzPct val="100000"/>
              <a:defRPr sz="3500" b="0"/>
            </a:lvl4pPr>
            <a:lvl5pPr lvl="4" algn="r" rtl="0">
              <a:spcBef>
                <a:spcPts val="0"/>
              </a:spcBef>
              <a:buSzPct val="100000"/>
              <a:defRPr sz="3500" b="0"/>
            </a:lvl5pPr>
            <a:lvl6pPr lvl="5" algn="r" rtl="0">
              <a:spcBef>
                <a:spcPts val="0"/>
              </a:spcBef>
              <a:buSzPct val="100000"/>
              <a:defRPr sz="3500" b="0"/>
            </a:lvl6pPr>
            <a:lvl7pPr lvl="6" algn="r" rtl="0">
              <a:spcBef>
                <a:spcPts val="0"/>
              </a:spcBef>
              <a:buSzPct val="100000"/>
              <a:defRPr sz="3500" b="0"/>
            </a:lvl7pPr>
            <a:lvl8pPr lvl="7" algn="r" rtl="0">
              <a:spcBef>
                <a:spcPts val="0"/>
              </a:spcBef>
              <a:buSzPct val="100000"/>
              <a:defRPr sz="3500" b="0"/>
            </a:lvl8pPr>
            <a:lvl9pPr lvl="8" algn="r" rtl="0">
              <a:spcBef>
                <a:spcPts val="0"/>
              </a:spcBef>
              <a:buSzPct val="100000"/>
              <a:defRPr sz="35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965" y="2864251"/>
            <a:ext cx="5301599" cy="784799"/>
          </a:xfrm>
          <a:prstGeom prst="rect">
            <a:avLst/>
          </a:prstGeom>
        </p:spPr>
        <p:txBody>
          <a:bodyPr lIns="65078" tIns="65078" rIns="65078" bIns="65078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29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396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1332-3CC0-445E-8CD7-E9E5F6C9AB0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4894"/>
      </p:ext>
    </p:extLst>
  </p:cSld>
  <p:clrMapOvr>
    <a:masterClrMapping/>
  </p:clrMapOvr>
  <p:transition spd="med">
    <p:checke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24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94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40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2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434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336" indent="0">
              <a:buNone/>
              <a:defRPr sz="1400"/>
            </a:lvl2pPr>
            <a:lvl3pPr marL="456674" indent="0">
              <a:buNone/>
              <a:defRPr sz="1200"/>
            </a:lvl3pPr>
            <a:lvl4pPr marL="685052" indent="0">
              <a:buNone/>
              <a:defRPr sz="1000"/>
            </a:lvl4pPr>
            <a:lvl5pPr marL="913410" indent="0">
              <a:buNone/>
              <a:defRPr sz="1000"/>
            </a:lvl5pPr>
            <a:lvl6pPr marL="1141747" indent="0">
              <a:buNone/>
              <a:defRPr sz="1000"/>
            </a:lvl6pPr>
            <a:lvl7pPr marL="1370104" indent="0">
              <a:buNone/>
              <a:defRPr sz="1000"/>
            </a:lvl7pPr>
            <a:lvl8pPr marL="1598440" indent="0">
              <a:buNone/>
              <a:defRPr sz="1000"/>
            </a:lvl8pPr>
            <a:lvl9pPr marL="1826819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336" indent="0">
              <a:buNone/>
              <a:defRPr sz="600"/>
            </a:lvl2pPr>
            <a:lvl3pPr marL="456674" indent="0">
              <a:buNone/>
              <a:defRPr sz="500"/>
            </a:lvl3pPr>
            <a:lvl4pPr marL="685052" indent="0">
              <a:buNone/>
              <a:defRPr sz="500"/>
            </a:lvl4pPr>
            <a:lvl5pPr marL="913410" indent="0">
              <a:buNone/>
              <a:defRPr sz="500"/>
            </a:lvl5pPr>
            <a:lvl6pPr marL="1141747" indent="0">
              <a:buNone/>
              <a:defRPr sz="500"/>
            </a:lvl6pPr>
            <a:lvl7pPr marL="1370104" indent="0">
              <a:buNone/>
              <a:defRPr sz="500"/>
            </a:lvl7pPr>
            <a:lvl8pPr marL="1598440" indent="0">
              <a:buNone/>
              <a:defRPr sz="500"/>
            </a:lvl8pPr>
            <a:lvl9pPr marL="182681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588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74" indent="0">
              <a:buNone/>
              <a:defRPr sz="1600" b="1"/>
            </a:lvl4pPr>
            <a:lvl5pPr marL="1827044" indent="0">
              <a:buNone/>
              <a:defRPr sz="1600" b="1"/>
            </a:lvl5pPr>
            <a:lvl6pPr marL="2283777" indent="0">
              <a:buNone/>
              <a:defRPr sz="1600" b="1"/>
            </a:lvl6pPr>
            <a:lvl7pPr marL="2740511" indent="0">
              <a:buNone/>
              <a:defRPr sz="1600" b="1"/>
            </a:lvl7pPr>
            <a:lvl8pPr marL="3197280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74" indent="0">
              <a:buNone/>
              <a:defRPr sz="1600" b="1"/>
            </a:lvl4pPr>
            <a:lvl5pPr marL="1827044" indent="0">
              <a:buNone/>
              <a:defRPr sz="1600" b="1"/>
            </a:lvl5pPr>
            <a:lvl6pPr marL="2283777" indent="0">
              <a:buNone/>
              <a:defRPr sz="1600" b="1"/>
            </a:lvl6pPr>
            <a:lvl7pPr marL="2740511" indent="0">
              <a:buNone/>
              <a:defRPr sz="1600" b="1"/>
            </a:lvl7pPr>
            <a:lvl8pPr marL="3197280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57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82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224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34" indent="0">
              <a:buNone/>
              <a:defRPr sz="1200"/>
            </a:lvl2pPr>
            <a:lvl3pPr marL="913523" indent="0">
              <a:buNone/>
              <a:defRPr sz="1000"/>
            </a:lvl3pPr>
            <a:lvl4pPr marL="1370274" indent="0">
              <a:buNone/>
              <a:defRPr sz="900"/>
            </a:lvl4pPr>
            <a:lvl5pPr marL="1827044" indent="0">
              <a:buNone/>
              <a:defRPr sz="900"/>
            </a:lvl5pPr>
            <a:lvl6pPr marL="2283777" indent="0">
              <a:buNone/>
              <a:defRPr sz="900"/>
            </a:lvl6pPr>
            <a:lvl7pPr marL="2740511" indent="0">
              <a:buNone/>
              <a:defRPr sz="900"/>
            </a:lvl7pPr>
            <a:lvl8pPr marL="3197280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5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34" indent="0">
              <a:buNone/>
              <a:defRPr sz="2800"/>
            </a:lvl2pPr>
            <a:lvl3pPr marL="913523" indent="0">
              <a:buNone/>
              <a:defRPr sz="2400"/>
            </a:lvl3pPr>
            <a:lvl4pPr marL="1370274" indent="0">
              <a:buNone/>
              <a:defRPr sz="2000"/>
            </a:lvl4pPr>
            <a:lvl5pPr marL="1827044" indent="0">
              <a:buNone/>
              <a:defRPr sz="2000"/>
            </a:lvl5pPr>
            <a:lvl6pPr marL="2283777" indent="0">
              <a:buNone/>
              <a:defRPr sz="2000"/>
            </a:lvl6pPr>
            <a:lvl7pPr marL="2740511" indent="0">
              <a:buNone/>
              <a:defRPr sz="2000"/>
            </a:lvl7pPr>
            <a:lvl8pPr marL="3197280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34" indent="0">
              <a:buNone/>
              <a:defRPr sz="1200"/>
            </a:lvl2pPr>
            <a:lvl3pPr marL="913523" indent="0">
              <a:buNone/>
              <a:defRPr sz="1000"/>
            </a:lvl3pPr>
            <a:lvl4pPr marL="1370274" indent="0">
              <a:buNone/>
              <a:defRPr sz="900"/>
            </a:lvl4pPr>
            <a:lvl5pPr marL="1827044" indent="0">
              <a:buNone/>
              <a:defRPr sz="900"/>
            </a:lvl5pPr>
            <a:lvl6pPr marL="2283777" indent="0">
              <a:buNone/>
              <a:defRPr sz="900"/>
            </a:lvl6pPr>
            <a:lvl7pPr marL="2740511" indent="0">
              <a:buNone/>
              <a:defRPr sz="900"/>
            </a:lvl7pPr>
            <a:lvl8pPr marL="3197280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547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66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912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9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6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189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9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2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4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47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305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129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6956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7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609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34289" tIns="17144" rIns="34289" bIns="17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34289" tIns="17144" rIns="34289" bIns="17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239"/>
            <a:ext cx="1066800" cy="182563"/>
          </a:xfrm>
          <a:prstGeom prst="rect">
            <a:avLst/>
          </a:prstGeom>
        </p:spPr>
        <p:txBody>
          <a:bodyPr vert="horz" lIns="34289" tIns="17144" rIns="34289" bIns="17144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7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674"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239"/>
            <a:ext cx="1447800" cy="182563"/>
          </a:xfrm>
          <a:prstGeom prst="rect">
            <a:avLst/>
          </a:prstGeom>
        </p:spPr>
        <p:txBody>
          <a:bodyPr vert="horz" lIns="34289" tIns="17144" rIns="34289" bIns="17144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239"/>
            <a:ext cx="1066800" cy="182563"/>
          </a:xfrm>
          <a:prstGeom prst="rect">
            <a:avLst/>
          </a:prstGeom>
        </p:spPr>
        <p:txBody>
          <a:bodyPr vert="horz" lIns="34289" tIns="17144" rIns="34289" bIns="17144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7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6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8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6674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74" indent="-171274" algn="l" defTabSz="45667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79" indent="-142742" algn="l" defTabSz="45667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0884" indent="-114168" algn="l" defTabSz="45667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220" indent="-114168" algn="l" defTabSz="456674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578" indent="-114168" algn="l" defTabSz="456674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915" indent="-114168" algn="l" defTabSz="456674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2" indent="-114168" algn="l" defTabSz="456674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651" indent="-114168" algn="l" defTabSz="456674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0987" indent="-114168" algn="l" defTabSz="456674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67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336" algn="l" defTabSz="45667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674" algn="l" defTabSz="45667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052" algn="l" defTabSz="45667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3410" algn="l" defTabSz="45667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747" algn="l" defTabSz="45667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104" algn="l" defTabSz="45667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440" algn="l" defTabSz="45667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819" algn="l" defTabSz="45667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03" tIns="22859" rIns="45703" bIns="228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03" tIns="22859" rIns="45703" bIns="228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212"/>
            <a:ext cx="1066800" cy="182563"/>
          </a:xfrm>
          <a:prstGeom prst="rect">
            <a:avLst/>
          </a:prstGeom>
        </p:spPr>
        <p:txBody>
          <a:bodyPr vert="horz" lIns="45703" tIns="22859" rIns="45703" bIns="22859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9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998"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212"/>
            <a:ext cx="1447800" cy="182563"/>
          </a:xfrm>
          <a:prstGeom prst="rect">
            <a:avLst/>
          </a:prstGeom>
        </p:spPr>
        <p:txBody>
          <a:bodyPr vert="horz" lIns="45703" tIns="22859" rIns="45703" bIns="22859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212"/>
            <a:ext cx="1066800" cy="182563"/>
          </a:xfrm>
          <a:prstGeom prst="rect">
            <a:avLst/>
          </a:prstGeom>
        </p:spPr>
        <p:txBody>
          <a:bodyPr vert="horz" lIns="45703" tIns="22859" rIns="45703" bIns="22859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9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9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456998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2" indent="-171382" algn="l" defTabSz="45699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322" indent="-142823" algn="l" defTabSz="45699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262" indent="-114249" algn="l" defTabSz="45699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760" indent="-114249" algn="l" defTabSz="456998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267" indent="-114249" algn="l" defTabSz="456998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6765" indent="-114249" algn="l" defTabSz="456998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271" indent="-114249" algn="l" defTabSz="456998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3785" indent="-114249" algn="l" defTabSz="456998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283" indent="-114249" algn="l" defTabSz="456998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9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498" algn="l" defTabSz="45699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998" algn="l" defTabSz="45699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511" algn="l" defTabSz="45699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018" algn="l" defTabSz="45699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516" algn="l" defTabSz="45699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022" algn="l" defTabSz="45699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520" algn="l" defTabSz="45699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034" algn="l" defTabSz="45699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>
                <a:defRPr/>
              </a:pPr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7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41" tIns="91341" rIns="91341" bIns="9134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41" tIns="91341" rIns="91341" bIns="91341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EDC060-FE7B-5D47-B7CC-36E87143EFD5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8265739" y="46690"/>
            <a:ext cx="828386" cy="8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07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51371" tIns="25715" rIns="51371" bIns="2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51371" tIns="25715" rIns="51371" bIns="25715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1371" tIns="25715" rIns="51371" bIns="2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29"/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729"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1371" tIns="25715" rIns="51371" bIns="2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1371" tIns="25715" rIns="51371" bIns="2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29"/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7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7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defTabSz="68472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68472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93" indent="-171198" algn="l" defTabSz="6847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26" indent="-171198" algn="l" defTabSz="6847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60" indent="-171198" algn="l" defTabSz="6847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595" indent="-171198" algn="l" defTabSz="6847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989" indent="-171198" algn="l" defTabSz="6847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354" indent="-171198" algn="l" defTabSz="6847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718" indent="-171198" algn="l" defTabSz="6847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113" indent="-171198" algn="l" defTabSz="6847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35" algn="l" defTabSz="684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29" algn="l" defTabSz="684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94" algn="l" defTabSz="684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58" algn="l" defTabSz="684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53" algn="l" defTabSz="684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186" algn="l" defTabSz="684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520" algn="l" defTabSz="684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855" algn="l" defTabSz="684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51373" tIns="25715" rIns="51373" bIns="2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51373" tIns="25715" rIns="51373" bIns="25715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1373" tIns="25715" rIns="51373" bIns="2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63"/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763"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1373" tIns="25715" rIns="51373" bIns="2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1373" tIns="25715" rIns="51373" bIns="2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63"/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defTabSz="68476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06" indent="-171206" algn="l" defTabSz="68476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17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68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0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673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083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65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46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7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53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63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45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26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37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288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640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993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62" tIns="45681" rIns="91362" bIns="456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62" tIns="45681" rIns="91362" bIns="456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3"/>
            <a:fld id="{89719F91-CE05-4B7B-A10F-E076D7FCD4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23"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3"/>
            <a:fld id="{8A988A7D-74FB-4703-8509-3C63750CC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35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1" indent="-342551" algn="l" defTabSz="9135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47" indent="-285477" algn="l" defTabSz="91352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66" algn="l" defTabSz="9135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0" indent="-228366" algn="l" defTabSz="9135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10" indent="-228366" algn="l" defTabSz="9135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43" indent="-228366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14" indent="-228366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66" indent="-228366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7" indent="-228366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3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4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4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7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11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660" tIns="22859" rIns="45660" bIns="228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660" tIns="22859" rIns="45660" bIns="228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245"/>
            <a:ext cx="1066800" cy="182563"/>
          </a:xfrm>
          <a:prstGeom prst="rect">
            <a:avLst/>
          </a:prstGeom>
        </p:spPr>
        <p:txBody>
          <a:bodyPr vert="horz" lIns="45660" tIns="22859" rIns="45660" bIns="22859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48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482"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245"/>
            <a:ext cx="1447800" cy="182563"/>
          </a:xfrm>
          <a:prstGeom prst="rect">
            <a:avLst/>
          </a:prstGeom>
        </p:spPr>
        <p:txBody>
          <a:bodyPr vert="horz" lIns="45660" tIns="22859" rIns="45660" bIns="22859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48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245"/>
            <a:ext cx="1066800" cy="182563"/>
          </a:xfrm>
          <a:prstGeom prst="rect">
            <a:avLst/>
          </a:prstGeom>
        </p:spPr>
        <p:txBody>
          <a:bodyPr vert="horz" lIns="45660" tIns="22859" rIns="45660" bIns="22859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48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48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56482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0" indent="-171210" algn="l" defTabSz="45648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0935" indent="-142694" algn="l" defTabSz="45648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0660" indent="-114120" algn="l" defTabSz="45648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8900" indent="-114120" algn="l" defTabSz="45648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70" indent="-114120" algn="l" defTabSz="456482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411" indent="-114120" algn="l" defTabSz="4564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3680" indent="-114120" algn="l" defTabSz="4564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1979" indent="-114120" algn="l" defTabSz="4564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0219" indent="-114120" algn="l" defTabSz="4564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240" algn="l" defTabSz="4564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482" algn="l" defTabSz="4564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4780" algn="l" defTabSz="4564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3050" algn="l" defTabSz="4564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291" algn="l" defTabSz="4564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9560" algn="l" defTabSz="4564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7800" algn="l" defTabSz="4564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099" algn="l" defTabSz="4564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90" tIns="34289" rIns="68490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90" tIns="34289" rIns="68490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/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780"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/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l" defTabSz="6847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0" indent="-171210" algn="l" defTabSz="6847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2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5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712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13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2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91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32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8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7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6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79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339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70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375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375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375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375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9926034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51395" tIns="25715" rIns="51395" bIns="2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51395" tIns="25715" rIns="51395" bIns="25715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1395" tIns="25715" rIns="51395" bIns="2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37"/>
            <a:fld id="{B12A04D2-D898-4FE2-AE9C-206A31F92F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137"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1395" tIns="25715" rIns="51395" bIns="2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1395" tIns="25715" rIns="51395" bIns="2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37"/>
            <a:fld id="{6C56872F-7233-4794-A996-C7B54B4E2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xStyles>
    <p:titleStyle>
      <a:lvl1pPr algn="l" defTabSz="68513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94" indent="-171294" algn="l" defTabSz="68513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81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30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80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531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117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686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254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841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5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37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06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74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86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1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96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51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6.png"/><Relationship Id="rId17" Type="http://schemas.openxmlformats.org/officeDocument/2006/relationships/image" Target="../media/image16.sv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9.png"/><Relationship Id="rId11" Type="http://schemas.openxmlformats.org/officeDocument/2006/relationships/image" Target="../media/image52.svg"/><Relationship Id="rId5" Type="http://schemas.openxmlformats.org/officeDocument/2006/relationships/image" Target="../media/image54.svg"/><Relationship Id="rId10" Type="http://schemas.openxmlformats.org/officeDocument/2006/relationships/image" Target="../media/image11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9.png"/><Relationship Id="rId11" Type="http://schemas.openxmlformats.org/officeDocument/2006/relationships/image" Target="../media/image52.svg"/><Relationship Id="rId5" Type="http://schemas.openxmlformats.org/officeDocument/2006/relationships/image" Target="../media/image54.svg"/><Relationship Id="rId10" Type="http://schemas.openxmlformats.org/officeDocument/2006/relationships/image" Target="../media/image11.png"/><Relationship Id="rId9" Type="http://schemas.openxmlformats.org/officeDocument/2006/relationships/image" Target="../media/image5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9.png"/><Relationship Id="rId11" Type="http://schemas.openxmlformats.org/officeDocument/2006/relationships/image" Target="../media/image52.svg"/><Relationship Id="rId5" Type="http://schemas.openxmlformats.org/officeDocument/2006/relationships/image" Target="../media/image54.svg"/><Relationship Id="rId10" Type="http://schemas.openxmlformats.org/officeDocument/2006/relationships/image" Target="../media/image11.png"/><Relationship Id="rId9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54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209550"/>
            <a:ext cx="8115300" cy="3622880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57672" y="571421"/>
            <a:ext cx="8115300" cy="348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913388">
              <a:lnSpc>
                <a:spcPts val="2520"/>
              </a:lnSpc>
              <a:spcBef>
                <a:spcPct val="0"/>
              </a:spcBef>
            </a:pPr>
            <a:r>
              <a:rPr lang="en-US" sz="3600" b="1" spc="36" dirty="0" err="1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r>
              <a:rPr lang="en-US" sz="3600" b="1" spc="36" dirty="0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spc="36" dirty="0" err="1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Tiểu</a:t>
            </a:r>
            <a:r>
              <a:rPr lang="en-US" sz="3600" b="1" spc="36" dirty="0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spc="36" dirty="0" err="1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3600" b="1" spc="36" dirty="0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spc="36" dirty="0" err="1" smtClean="0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Tân</a:t>
            </a:r>
            <a:r>
              <a:rPr lang="en-US" sz="3600" b="1" spc="36" dirty="0" smtClean="0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spc="36" dirty="0" err="1" smtClean="0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Nhựt</a:t>
            </a:r>
            <a:r>
              <a:rPr lang="en-US" sz="3600" b="1" spc="36" dirty="0" smtClean="0">
                <a:solidFill>
                  <a:srgbClr val="1C4F5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6</a:t>
            </a:r>
            <a:endParaRPr lang="en-US" sz="3600" b="1" spc="36" dirty="0">
              <a:solidFill>
                <a:srgbClr val="1C4F5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4733534"/>
            <a:ext cx="9144000" cy="410049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60275" y="3704214"/>
            <a:ext cx="2044713" cy="12342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13044">
            <a:off x="396556" y="3146442"/>
            <a:ext cx="1813448" cy="14375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" y="571421"/>
            <a:ext cx="1574734" cy="1621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48435">
            <a:off x="7553220" y="551580"/>
            <a:ext cx="1826383" cy="12087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222869" y="3374983"/>
            <a:ext cx="1584739" cy="14060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1374746"/>
            <a:ext cx="7467600" cy="646244"/>
          </a:xfrm>
          <a:prstGeom prst="rect">
            <a:avLst/>
          </a:prstGeom>
          <a:noFill/>
        </p:spPr>
        <p:txBody>
          <a:bodyPr wrap="square" lIns="91354" tIns="45677" rIns="91354" bIns="45677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552" y="2404382"/>
            <a:ext cx="68146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l="29918" t="-15946" b="43692"/>
          <a:stretch/>
        </p:blipFill>
        <p:spPr>
          <a:xfrm>
            <a:off x="2" y="4837378"/>
            <a:ext cx="1559155" cy="3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92650" y="3525384"/>
            <a:ext cx="800298" cy="92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 rotWithShape="1">
          <a:blip r:embed="rId5">
            <a:alphaModFix/>
          </a:blip>
          <a:srcRect l="2426" r="2426"/>
          <a:stretch/>
        </p:blipFill>
        <p:spPr>
          <a:xfrm rot="1341193" flipH="1">
            <a:off x="83616" y="3460166"/>
            <a:ext cx="818368" cy="61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6">
            <a:alphaModFix/>
          </a:blip>
          <a:srcRect l="-8262" t="-11440" r="-8274" b="-11440"/>
          <a:stretch/>
        </p:blipFill>
        <p:spPr>
          <a:xfrm rot="10800000" flipH="1">
            <a:off x="7351776" y="-101527"/>
            <a:ext cx="1975104" cy="129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 rotWithShape="1">
          <a:blip r:embed="rId6">
            <a:alphaModFix/>
          </a:blip>
          <a:srcRect l="-8262" t="-11440" r="-8274" b="-11440"/>
          <a:stretch/>
        </p:blipFill>
        <p:spPr>
          <a:xfrm rot="-668780">
            <a:off x="-6626" y="88797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6600" y="1243126"/>
            <a:ext cx="534450" cy="4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89715" y="280606"/>
            <a:ext cx="8875528" cy="52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6" tIns="45678" rIns="91356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55">
              <a:buClr>
                <a:srgbClr val="000000"/>
              </a:buClr>
            </a:pPr>
            <a:r>
              <a:rPr lang="en-US" altLang="en-US" sz="2800" b="1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a. </a:t>
            </a:r>
            <a:r>
              <a:rPr lang="en-US" altLang="en-US" sz="2800" b="1" u="sng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Ví</a:t>
            </a:r>
            <a:r>
              <a:rPr lang="en-US" altLang="en-US" sz="2800" b="1" u="sng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b="1" u="sng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dụ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: </a:t>
            </a:r>
            <a:r>
              <a:rPr lang="en-US" altLang="en-US" sz="2800" kern="0" dirty="0" err="1"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Có</a:t>
            </a:r>
            <a:r>
              <a:rPr lang="en-US" altLang="en-US" sz="2800" kern="0" dirty="0"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100 kg  gạo được  chia đều vào các bao. </a:t>
            </a:r>
          </a:p>
        </p:txBody>
      </p:sp>
      <p:graphicFrame>
        <p:nvGraphicFramePr>
          <p:cNvPr id="29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95709"/>
              </p:ext>
            </p:extLst>
          </p:nvPr>
        </p:nvGraphicFramePr>
        <p:xfrm>
          <a:off x="89715" y="1435812"/>
          <a:ext cx="8853924" cy="1922314"/>
        </p:xfrm>
        <a:graphic>
          <a:graphicData uri="http://schemas.openxmlformats.org/drawingml/2006/table">
            <a:tbl>
              <a:tblPr/>
              <a:tblGrid>
                <a:gridCol w="3188028">
                  <a:extLst>
                    <a:ext uri="{9D8B030D-6E8A-4147-A177-3AD203B41FA5}">
                      <a16:colId xmlns:a16="http://schemas.microsoft.com/office/drawing/2014/main" xmlns="" val="4076857218"/>
                    </a:ext>
                  </a:extLst>
                </a:gridCol>
                <a:gridCol w="1858402">
                  <a:extLst>
                    <a:ext uri="{9D8B030D-6E8A-4147-A177-3AD203B41FA5}">
                      <a16:colId xmlns:a16="http://schemas.microsoft.com/office/drawing/2014/main" xmlns="" val="3536418346"/>
                    </a:ext>
                  </a:extLst>
                </a:gridCol>
                <a:gridCol w="2124327">
                  <a:extLst>
                    <a:ext uri="{9D8B030D-6E8A-4147-A177-3AD203B41FA5}">
                      <a16:colId xmlns:a16="http://schemas.microsoft.com/office/drawing/2014/main" xmlns="" val="2965838059"/>
                    </a:ext>
                  </a:extLst>
                </a:gridCol>
                <a:gridCol w="1683167">
                  <a:extLst>
                    <a:ext uri="{9D8B030D-6E8A-4147-A177-3AD203B41FA5}">
                      <a16:colId xmlns:a16="http://schemas.microsoft.com/office/drawing/2014/main" xmlns="" val="1333852724"/>
                    </a:ext>
                  </a:extLst>
                </a:gridCol>
              </a:tblGrid>
              <a:tr h="9611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Số ki-lô-gam gạo ở mỗi bao </a:t>
                      </a:r>
                    </a:p>
                  </a:txBody>
                  <a:tcPr marL="93021" marR="93021" marT="46483" marB="464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3021" marR="93021" marT="46483" marB="464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1" marR="93021" marT="46483" marB="464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1" marR="93021" marT="46483" marB="464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7452004"/>
                  </a:ext>
                </a:extLst>
              </a:tr>
              <a:tr h="9611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Số bao gạo </a:t>
                      </a:r>
                    </a:p>
                  </a:txBody>
                  <a:tcPr marL="93021" marR="93021" marT="46483" marB="464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1" marR="93021" marT="46483" marB="464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1" marR="93021" marT="46483" marB="464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1" marR="93021" marT="46483" marB="464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4661998"/>
                  </a:ext>
                </a:extLst>
              </a:tr>
            </a:tbl>
          </a:graphicData>
        </a:graphic>
      </p:graphicFrame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235685" y="3973620"/>
            <a:ext cx="8729558" cy="954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91356" tIns="45678" rIns="91356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3455">
              <a:buClr>
                <a:srgbClr val="000000"/>
              </a:buClr>
            </a:pPr>
            <a:r>
              <a:rPr lang="en-US" altLang="en-US" sz="2800" u="sng" kern="0" dirty="0" err="1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Nhận</a:t>
            </a:r>
            <a:r>
              <a:rPr lang="en-US" altLang="en-US" sz="2800" u="sng" kern="0" dirty="0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u="sng" kern="0" dirty="0" err="1" smtClean="0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xét</a:t>
            </a:r>
            <a:r>
              <a:rPr lang="en-US" altLang="en-US" sz="2800" kern="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: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Khi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số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kg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gạo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ở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mỗi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bao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gấp</a:t>
            </a:r>
            <a:r>
              <a:rPr lang="en-US" altLang="en-US" sz="2800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lên</a:t>
            </a:r>
            <a:r>
              <a:rPr lang="en-US" altLang="en-US" sz="2800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bao</a:t>
            </a:r>
            <a:r>
              <a:rPr lang="en-US" altLang="en-US" sz="2800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nhiêu</a:t>
            </a:r>
            <a:r>
              <a:rPr lang="en-US" altLang="en-US" sz="2800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lần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thì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số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bao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gạo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có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được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lại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giảm</a:t>
            </a:r>
            <a:r>
              <a:rPr lang="en-US" altLang="en-US" sz="2800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đi</a:t>
            </a:r>
            <a:r>
              <a:rPr lang="en-US" altLang="en-US" sz="2800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bấy</a:t>
            </a:r>
            <a:r>
              <a:rPr lang="en-US" altLang="en-US" sz="2800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nhiêu</a:t>
            </a:r>
            <a:r>
              <a:rPr lang="en-US" altLang="en-US" sz="2800" kern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lần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Arial"/>
              </a:rPr>
              <a:t>. </a:t>
            </a:r>
          </a:p>
        </p:txBody>
      </p: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3468059" y="1671402"/>
            <a:ext cx="1196285" cy="5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6" tIns="45678" rIns="91356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55">
              <a:buClr>
                <a:srgbClr val="000000"/>
              </a:buClr>
            </a:pPr>
            <a:r>
              <a:rPr lang="en-US" altLang="en-US" sz="2800" b="1" kern="0"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Arial"/>
              </a:rPr>
              <a:t>5kg </a:t>
            </a: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3455359" y="2728319"/>
            <a:ext cx="1317205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6" tIns="45678" rIns="91356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55">
              <a:buClr>
                <a:srgbClr val="000000"/>
              </a:buClr>
            </a:pPr>
            <a:r>
              <a:rPr lang="en-US" altLang="en-US" sz="2400" b="1" kern="0">
                <a:solidFill>
                  <a:srgbClr val="8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Arial"/>
              </a:rPr>
              <a:t>20 bao</a:t>
            </a:r>
          </a:p>
        </p:txBody>
      </p:sp>
      <p:sp>
        <p:nvSpPr>
          <p:cNvPr id="33" name="Text Box 61"/>
          <p:cNvSpPr txBox="1">
            <a:spLocks noChangeArrowheads="1"/>
          </p:cNvSpPr>
          <p:nvPr/>
        </p:nvSpPr>
        <p:spPr bwMode="auto">
          <a:xfrm>
            <a:off x="5599896" y="1671402"/>
            <a:ext cx="1328746" cy="5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6" tIns="45678" rIns="91356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55">
              <a:buClr>
                <a:srgbClr val="000000"/>
              </a:buClr>
            </a:pPr>
            <a:r>
              <a:rPr lang="en-US" altLang="en-US" sz="2800" b="1" kern="0" smtClean="0"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Arial"/>
              </a:rPr>
              <a:t>10kg</a:t>
            </a:r>
            <a:endParaRPr lang="en-US" altLang="en-US" sz="2800" b="1" kern="0">
              <a:solidFill>
                <a:srgbClr val="008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5588939" y="2728319"/>
            <a:ext cx="1317205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6" tIns="45678" rIns="91356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55">
              <a:buClr>
                <a:srgbClr val="000000"/>
              </a:buClr>
            </a:pPr>
            <a:r>
              <a:rPr lang="en-US" altLang="en-US" sz="2400" b="1" kern="0">
                <a:solidFill>
                  <a:srgbClr val="8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Arial"/>
              </a:rPr>
              <a:t>10 bao</a:t>
            </a:r>
          </a:p>
        </p:txBody>
      </p: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7532607" y="1671402"/>
            <a:ext cx="1328746" cy="5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6" tIns="45678" rIns="91356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55">
              <a:buClr>
                <a:srgbClr val="000000"/>
              </a:buClr>
            </a:pPr>
            <a:r>
              <a:rPr lang="en-US" altLang="en-US" sz="2800" b="1" kern="0"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Arial"/>
              </a:rPr>
              <a:t>20kg</a:t>
            </a:r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7495663" y="2728319"/>
            <a:ext cx="1216861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6" tIns="45678" rIns="91356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55">
              <a:buClr>
                <a:srgbClr val="000000"/>
              </a:buClr>
            </a:pPr>
            <a:r>
              <a:rPr lang="en-US" altLang="en-US" sz="2400" b="1" kern="0">
                <a:solidFill>
                  <a:srgbClr val="8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Arial"/>
              </a:rPr>
              <a:t>5 bao </a:t>
            </a:r>
          </a:p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8">
            <a:alphaModFix/>
          </a:blip>
          <a:srcRect r="19034" b="13703"/>
          <a:stretch/>
        </p:blipFill>
        <p:spPr>
          <a:xfrm>
            <a:off x="8593283" y="4736505"/>
            <a:ext cx="536201" cy="3437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urved Left Arrow 4"/>
          <p:cNvSpPr>
            <a:spLocks noChangeArrowheads="1"/>
          </p:cNvSpPr>
          <p:nvPr/>
        </p:nvSpPr>
        <p:spPr bwMode="auto">
          <a:xfrm rot="16200000">
            <a:off x="4800428" y="111350"/>
            <a:ext cx="598231" cy="1992977"/>
          </a:xfrm>
          <a:prstGeom prst="curvedLeftArrow">
            <a:avLst>
              <a:gd name="adj1" fmla="val 24986"/>
              <a:gd name="adj2" fmla="val 4995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31" tIns="34289" rIns="68531" bIns="342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239"/>
            <a:endParaRPr lang="vi-VN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Curved Right Arrow 38"/>
          <p:cNvSpPr>
            <a:spLocks noChangeArrowheads="1"/>
          </p:cNvSpPr>
          <p:nvPr/>
        </p:nvSpPr>
        <p:spPr bwMode="auto">
          <a:xfrm rot="16040218">
            <a:off x="4931321" y="2779488"/>
            <a:ext cx="533703" cy="1772770"/>
          </a:xfrm>
          <a:prstGeom prst="curvedRightArrow">
            <a:avLst>
              <a:gd name="adj1" fmla="val 25002"/>
              <a:gd name="adj2" fmla="val 49984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31" tIns="34289" rIns="68531" bIns="342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239"/>
            <a:endParaRPr lang="vi-VN" altLang="en-US" sz="12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216130" y="954279"/>
            <a:ext cx="1587420" cy="3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1" tIns="34289" rIns="68531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239"/>
            <a:r>
              <a:rPr lang="en-US" altLang="en-US" sz="2400" b="1">
                <a:solidFill>
                  <a:srgbClr val="ED7D3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 2</a:t>
            </a: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4260270" y="3440273"/>
            <a:ext cx="1879960" cy="3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1" tIns="34289" rIns="68531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239"/>
            <a:r>
              <a:rPr lang="en-US" altLang="en-US" sz="2400" b="1">
                <a:solidFill>
                  <a:srgbClr val="ED7D3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2</a:t>
            </a:r>
          </a:p>
        </p:txBody>
      </p:sp>
    </p:spTree>
    <p:extLst>
      <p:ext uri="{BB962C8B-B14F-4D97-AF65-F5344CB8AC3E}">
        <p14:creationId xmlns:p14="http://schemas.microsoft.com/office/powerpoint/2010/main" val="5149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6" grpId="0"/>
      <p:bldP spid="39" grpId="0"/>
      <p:bldP spid="19" grpId="0" animBg="1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1" y="1819172"/>
            <a:ext cx="1273910" cy="40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 tắt: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1" y="2257236"/>
            <a:ext cx="2563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ngày: 12 người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657286"/>
            <a:ext cx="25309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 ngày: … người?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988" y="133351"/>
            <a:ext cx="9117012" cy="120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38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vi-VN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 đắp xong nền nhà trong 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ngày </a:t>
            </a:r>
            <a:r>
              <a:rPr lang="vi-VN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 có 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12 người</a:t>
            </a:r>
            <a:r>
              <a:rPr lang="vi-VN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Hỏi muốn đắp xong nền nhà đó trong 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 ngày </a:t>
            </a:r>
            <a:r>
              <a:rPr lang="vi-VN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 cần có 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 nhiêu người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(Mức làm của mỗi người như nhau)</a:t>
            </a:r>
            <a:endParaRPr lang="en-US" altLang="en-US" sz="2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2438400" y="1525057"/>
            <a:ext cx="0" cy="34089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0" tIns="45695" rIns="91390" bIns="45695"/>
          <a:lstStyle/>
          <a:p>
            <a:pPr defTabSz="9138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290089" y="1769896"/>
            <a:ext cx="2059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giải: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525736" y="2225341"/>
            <a:ext cx="6618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 đắp xong nền nhà trong 1 ngày, cần số người là: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678117" y="2655751"/>
            <a:ext cx="6465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12 x 2 = 24 (người) </a:t>
            </a:r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(*)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525736" y="3086164"/>
            <a:ext cx="6618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 đắp xong nền nhà trong </a:t>
            </a:r>
            <a:r>
              <a:rPr lang="en-US" altLang="en-US" sz="1800" b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 </a:t>
            </a: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ngày, cần số người là: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2955924" y="3516574"/>
            <a:ext cx="5920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24 : 4 = 6 (người)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060844" y="3946984"/>
            <a:ext cx="43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u="sng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 số</a:t>
            </a: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   6 người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612667" y="4476750"/>
            <a:ext cx="599793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5" rIns="91390" bIns="4569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(*)</a:t>
            </a:r>
            <a:r>
              <a:rPr lang="en-US" alt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Rút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đơn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vị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”.</a:t>
            </a: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2665417" y="1708890"/>
            <a:ext cx="1621496" cy="4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5" rIns="91390" bIns="4569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1668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167294" y="1594084"/>
            <a:ext cx="2053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u="sng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giải: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196396" y="2207920"/>
            <a:ext cx="723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 ngày gấp 2 ngày số lần là: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2303838" y="2580622"/>
            <a:ext cx="7072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4 : 2 = 2 (lần) </a:t>
            </a:r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(*)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2137140" y="2942749"/>
            <a:ext cx="7006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 đắp xong nền nhà trong 4 ngày, cần số người là: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935019" y="3326026"/>
            <a:ext cx="5997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12 : 2 = 6 (người)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977334" y="3698728"/>
            <a:ext cx="443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u="sng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 số</a:t>
            </a:r>
            <a:r>
              <a:rPr lang="en-US" altLang="en-US" sz="18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   6 người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530942" y="4050190"/>
            <a:ext cx="4656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5" rIns="91390" bIns="4569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(*)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tỉ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”.</a:t>
            </a: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3169048" y="1563568"/>
            <a:ext cx="1616571" cy="4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5" rIns="91390" bIns="4569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altLang="en-US" b="1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2)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988" y="133351"/>
            <a:ext cx="9117012" cy="113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38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vi-VN" altLang="en-US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 đắp xong nền nhà trong </a:t>
            </a:r>
            <a:r>
              <a:rPr lang="vi-VN" altLang="en-US" sz="2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ngày </a:t>
            </a:r>
            <a:r>
              <a:rPr lang="vi-VN" altLang="en-US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 có </a:t>
            </a:r>
            <a:r>
              <a:rPr lang="vi-VN" altLang="en-US" sz="2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12 người</a:t>
            </a:r>
            <a:r>
              <a:rPr lang="vi-VN" altLang="en-US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Hỏi muốn đắp xong nền nhà đó trong </a:t>
            </a:r>
            <a:r>
              <a:rPr lang="vi-VN" altLang="en-US" sz="2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 ngày 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vi-VN" altLang="en-US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cần có </a:t>
            </a:r>
            <a:r>
              <a:rPr lang="vi-VN" altLang="en-US" sz="2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 nhiêu người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(Mức làm của mỗi người như nhau)</a:t>
            </a:r>
            <a:endParaRPr lang="en-US" altLang="en-US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57201" y="1819172"/>
            <a:ext cx="1273910" cy="40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 tắt: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-1" y="2257236"/>
            <a:ext cx="2563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ngày: 12 người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2657286"/>
            <a:ext cx="25309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 ngày: … người?</a:t>
            </a: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2438400" y="1525041"/>
            <a:ext cx="0" cy="28896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0" tIns="45695" rIns="91390" bIns="45695"/>
          <a:lstStyle/>
          <a:p>
            <a:pPr defTabSz="9138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099" y="4690944"/>
            <a:ext cx="444075" cy="31920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468" y="4435066"/>
            <a:ext cx="8478532" cy="8309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06" tIns="45703" rIns="91406" bIns="45703" rtlCol="0">
            <a:spAutoFit/>
          </a:bodyPr>
          <a:lstStyle/>
          <a:p>
            <a:pPr algn="just"/>
            <a:r>
              <a:rPr lang="en-US" sz="2400" b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2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ý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9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214795" y="344803"/>
            <a:ext cx="1707956" cy="1630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096" y="3925387"/>
            <a:ext cx="5963222" cy="9460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7941117" y="4017939"/>
            <a:ext cx="957454" cy="9842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246628" y="1861297"/>
            <a:ext cx="875426" cy="4612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315349" y="3602487"/>
            <a:ext cx="995444" cy="13256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8426501" y="2794158"/>
            <a:ext cx="324795" cy="6728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804274" y="4286203"/>
            <a:ext cx="1086763" cy="3556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221885" y="789466"/>
            <a:ext cx="1465725" cy="14657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23119" y="2416000"/>
            <a:ext cx="3335087" cy="877161"/>
          </a:xfrm>
          <a:prstGeom prst="rect">
            <a:avLst/>
          </a:prstGeom>
          <a:noFill/>
        </p:spPr>
        <p:txBody>
          <a:bodyPr wrap="none" lIns="45660" tIns="22859" rIns="45660" bIns="22859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3050"/>
            <a:r>
              <a:rPr lang="en-US" sz="5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5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hành</a:t>
            </a:r>
            <a:endParaRPr lang="en-US" sz="54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321" y="4003724"/>
            <a:ext cx="5101139" cy="523178"/>
          </a:xfrm>
          <a:prstGeom prst="rect">
            <a:avLst/>
          </a:prstGeom>
          <a:noFill/>
        </p:spPr>
        <p:txBody>
          <a:bodyPr wrap="square" lIns="91320" tIns="45660" rIns="91320" bIns="45660" rtlCol="0">
            <a:spAutoFit/>
          </a:bodyPr>
          <a:lstStyle/>
          <a:p>
            <a:pPr algn="just" defTabSz="91305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4406" y="280751"/>
            <a:ext cx="7467600" cy="1569574"/>
          </a:xfrm>
          <a:prstGeom prst="rect">
            <a:avLst/>
          </a:prstGeom>
          <a:noFill/>
        </p:spPr>
        <p:txBody>
          <a:bodyPr wrap="square" lIns="91354" tIns="45677" rIns="91354" bIns="45677">
            <a:spAutoFit/>
          </a:bodyPr>
          <a:lstStyle/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94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" y="19939"/>
            <a:ext cx="9131300" cy="1384944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just"/>
            <a:r>
              <a:rPr lang="en-US" altLang="en-US" sz="2800" b="1" u="sng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Nay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(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Mức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1" y="1647743"/>
            <a:ext cx="1273910" cy="40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 tắt: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1" y="2085808"/>
            <a:ext cx="2563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ngày: 10 người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485858"/>
            <a:ext cx="25309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 ngày: … người?</a:t>
            </a: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>
            <a:off x="2438400" y="1353615"/>
            <a:ext cx="0" cy="34089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0" tIns="45695" rIns="91390" bIns="45695"/>
          <a:lstStyle/>
          <a:p>
            <a:pPr defTabSz="9138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290089" y="1598468"/>
            <a:ext cx="2059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giải: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525736" y="2053912"/>
            <a:ext cx="6618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 làm xong công việc trong 1 ngày, cần số người là: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2678117" y="2484325"/>
            <a:ext cx="6465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10 x 7 = 70 (người)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525736" y="2914735"/>
            <a:ext cx="6618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 làm xong công việc trong 5 ngày, cần số người là: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2955924" y="3345145"/>
            <a:ext cx="5920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70 : 5 = 14 (người)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060844" y="3775555"/>
            <a:ext cx="43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8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u="sng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 số</a:t>
            </a: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 14 người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2665417" y="1537462"/>
            <a:ext cx="1621496" cy="4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5" rIns="91390" bIns="4569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964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66" y="0"/>
            <a:ext cx="917806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2459082"/>
            <a:ext cx="3581400" cy="78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81" tIns="22859" rIns="45681" bIns="22859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913523"/>
            <a:r>
              <a:rPr lang="en-US" sz="48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Trò chơi</a:t>
            </a:r>
            <a:endParaRPr lang="vi-VN" sz="4800" b="1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531" y="3280141"/>
            <a:ext cx="7467670" cy="1015663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đúng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2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436" y="769977"/>
            <a:ext cx="8382000" cy="120029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just" defTabSz="914018"/>
            <a:r>
              <a:rPr lang="en-US" sz="2400" b="1" u="sng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 1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 người 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 xong một công việc trong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ngày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Hỏi nếu có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24 người 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 sẽ làm xong công việc đó trong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 nhiêu ngày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(Biết mức làm của mỗi người là như nhau).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endParaRPr lang="vi-VN" sz="2400" b="1" i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2246625"/>
            <a:ext cx="4457700" cy="58477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914018"/>
            <a:r>
              <a:rPr lang="vi-VN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9 ngày</a:t>
            </a:r>
            <a:endParaRPr lang="vi-VN" sz="320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2831399"/>
            <a:ext cx="2241550" cy="58477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914018"/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 ngày</a:t>
            </a:r>
            <a:endParaRPr lang="vi-VN" sz="320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454434"/>
            <a:ext cx="3390900" cy="58477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914018"/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11 ngày</a:t>
            </a:r>
            <a:endParaRPr lang="vi-VN" sz="320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071" y="167030"/>
            <a:ext cx="6461860" cy="461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358" tIns="45679" rIns="91358" bIns="45679">
            <a:spAutoFit/>
          </a:bodyPr>
          <a:lstStyle/>
          <a:p>
            <a:pPr algn="ctr" defTabSz="913478"/>
            <a:r>
              <a:rPr lang="en-US" sz="2400" b="1" i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 hãy chọn đáp án đúng trong các câu hỏi sau: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800" y="407589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D. 12 ngày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8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9977"/>
            <a:ext cx="8839200" cy="126188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just" defTabSz="914018"/>
            <a:r>
              <a:rPr lang="vi-VN" sz="2800" b="1" u="sng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 </a:t>
            </a:r>
            <a:r>
              <a:rPr lang="en-US" sz="2800" b="1" u="sng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vi-VN" sz="28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Điền số thích hợp vào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chỗ chấm</a:t>
            </a:r>
            <a:r>
              <a:rPr lang="vi-VN" sz="28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algn="just" defTabSz="914018"/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 đội công nhân trong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 ngày trồng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được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145 cây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Vậy trong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 ngày 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 đó trồng được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…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304365"/>
            <a:ext cx="7734300" cy="58477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914018"/>
            <a:r>
              <a:rPr lang="vi-VN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723</a:t>
            </a:r>
            <a:endParaRPr lang="vi-VN" sz="320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2971802"/>
            <a:ext cx="7505700" cy="58477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914018"/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724</a:t>
            </a:r>
            <a:endParaRPr lang="vi-VN" sz="320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1" y="3656915"/>
            <a:ext cx="1651000" cy="58477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914018"/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725</a:t>
            </a:r>
            <a:endParaRPr lang="vi-VN" sz="320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072" y="167030"/>
            <a:ext cx="6461860" cy="461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358" tIns="45679" rIns="91358" bIns="45679">
            <a:spAutoFit/>
          </a:bodyPr>
          <a:lstStyle/>
          <a:p>
            <a:pPr algn="ctr" defTabSz="913478"/>
            <a:r>
              <a:rPr lang="en-US" sz="2400" b="1" i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 hãy chọn đáp án đúng trong các câu hỏi sau: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1" y="4241690"/>
            <a:ext cx="248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D. 726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2104" y="515403"/>
            <a:ext cx="7765256" cy="392273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37372">
            <a:off x="7451704" y="358272"/>
            <a:ext cx="1516326" cy="507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670286" y="3752638"/>
            <a:ext cx="1220994" cy="11721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2637" y="1968966"/>
            <a:ext cx="7807979" cy="1015612"/>
          </a:xfrm>
          <a:prstGeom prst="rect">
            <a:avLst/>
          </a:prstGeom>
        </p:spPr>
        <p:txBody>
          <a:bodyPr wrap="square" lIns="91356" tIns="45678" rIns="91356" bIns="45678">
            <a:spAutoFit/>
          </a:bodyPr>
          <a:lstStyle/>
          <a:p>
            <a:pPr marL="342740" indent="-342740" algn="just">
              <a:buFontTx/>
              <a:buChar char="-"/>
            </a:pP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21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vở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nộp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42740" indent="-342740" algn="just">
              <a:buFontTx/>
              <a:buChar char="-"/>
            </a:pP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21.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689288" y="872680"/>
            <a:ext cx="5696296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Dặn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dò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3464719"/>
            <a:ext cx="1539174" cy="17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1555" y="285750"/>
            <a:ext cx="7467600" cy="1569574"/>
          </a:xfrm>
          <a:prstGeom prst="rect">
            <a:avLst/>
          </a:prstGeom>
          <a:noFill/>
        </p:spPr>
        <p:txBody>
          <a:bodyPr wrap="square" lIns="91354" tIns="45677" rIns="91354" bIns="45677">
            <a:spAutoFit/>
          </a:bodyPr>
          <a:lstStyle/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56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60568" y="534963"/>
            <a:ext cx="6874610" cy="392273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37372">
            <a:off x="7190927" y="359415"/>
            <a:ext cx="1516326" cy="507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670286" y="3752638"/>
            <a:ext cx="1220994" cy="117215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2647950"/>
            <a:ext cx="1539174" cy="2495550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2301060" y="613055"/>
            <a:ext cx="4489535" cy="60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3410">
              <a:lnSpc>
                <a:spcPts val="4950"/>
              </a:lnSpc>
            </a:pP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1526207"/>
            <a:ext cx="7162799" cy="2285239"/>
          </a:xfrm>
          <a:prstGeom prst="rect">
            <a:avLst/>
          </a:prstGeom>
        </p:spPr>
        <p:txBody>
          <a:bodyPr wrap="square" lIns="68517" tIns="34289" rIns="68517" bIns="34289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bấy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 bằng một tring hai cách “Rút về đơn vị” hoặc Tìm tỉ số”.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42533" indent="-342533" algn="just"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21.</a:t>
            </a:r>
          </a:p>
        </p:txBody>
      </p:sp>
    </p:spTree>
    <p:extLst>
      <p:ext uri="{BB962C8B-B14F-4D97-AF65-F5344CB8AC3E}">
        <p14:creationId xmlns:p14="http://schemas.microsoft.com/office/powerpoint/2010/main" val="25416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10002" y="1270062"/>
            <a:ext cx="4502331" cy="2501652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37372">
            <a:off x="7400420" y="1084425"/>
            <a:ext cx="1516326" cy="507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346473" y="3401697"/>
            <a:ext cx="1783711" cy="171236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8600" y="285752"/>
            <a:ext cx="3581400" cy="4619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79883" y="2059225"/>
            <a:ext cx="3318379" cy="923251"/>
          </a:xfrm>
          <a:prstGeom prst="rect">
            <a:avLst/>
          </a:prstGeom>
          <a:noFill/>
        </p:spPr>
        <p:txBody>
          <a:bodyPr wrap="none" lIns="91362" tIns="45681" rIns="91362" bIns="45681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Khởi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2988139" y="98788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E8F67B-0360-4E64-A353-BF62688823B3}"/>
              </a:ext>
            </a:extLst>
          </p:cNvPr>
          <p:cNvSpPr/>
          <p:nvPr/>
        </p:nvSpPr>
        <p:spPr>
          <a:xfrm>
            <a:off x="1067472" y="310864"/>
            <a:ext cx="6893524" cy="900244"/>
          </a:xfrm>
          <a:prstGeom prst="rect">
            <a:avLst/>
          </a:prstGeom>
          <a:noFill/>
        </p:spPr>
        <p:txBody>
          <a:bodyPr wrap="none" lIns="68565" tIns="34289" rIns="68565" bIns="34289">
            <a:spAutoFit/>
          </a:bodyPr>
          <a:lstStyle/>
          <a:p>
            <a:pPr algn="ctr" defTabSz="685630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41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21" y="172879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90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7" y="205740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60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9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9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9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429FBD-C62A-4B78-B188-3CE5FC4520CC}"/>
              </a:ext>
            </a:extLst>
          </p:cNvPr>
          <p:cNvSpPr/>
          <p:nvPr/>
        </p:nvSpPr>
        <p:spPr>
          <a:xfrm>
            <a:off x="533288" y="1157164"/>
            <a:ext cx="8077438" cy="900244"/>
          </a:xfrm>
          <a:prstGeom prst="rect">
            <a:avLst/>
          </a:prstGeom>
          <a:noFill/>
        </p:spPr>
        <p:txBody>
          <a:bodyPr wrap="none" lIns="68565" tIns="34289" rIns="68565" bIns="34289">
            <a:spAutoFit/>
          </a:bodyPr>
          <a:lstStyle/>
          <a:p>
            <a:pPr algn="ctr" defTabSz="685630">
              <a:defRPr/>
            </a:pPr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9" y="786985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6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41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just" defTabSz="685766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5 bộ quần áo hết 15m vải.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quần áo như thế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2" y="3632944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30m vải  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11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60m vải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3" y="3632944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15m vải 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2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45m vải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3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9" y="786985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21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41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12" y="2806881"/>
            <a:ext cx="8983980" cy="7624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just" defTabSz="685766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 rằng, cứ 1 hộp thì có 12 cái bút chì. Vậy 3 hộp có:  </a:t>
            </a:r>
            <a:endParaRPr lang="vi-VN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5" y="3632944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24 cái bút chì</a:t>
            </a:r>
            <a:endParaRPr lang="en-US" sz="20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11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26 cái bút chì</a:t>
            </a:r>
            <a:endParaRPr lang="en-US" sz="20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3" y="3632944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36 cái bút chì</a:t>
            </a:r>
            <a:endParaRPr lang="en-US" sz="20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2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27 cái bút chì</a:t>
            </a:r>
            <a:endParaRPr lang="en-US" sz="20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9" y="786985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6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41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647950"/>
            <a:ext cx="8983980" cy="9214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just" defTabSz="685766">
              <a:defRPr/>
            </a:pP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 số thích hợp lần lượt vào</a:t>
            </a:r>
          </a:p>
          <a:p>
            <a:pPr algn="just" defTabSz="685766">
              <a:defRPr/>
            </a:pP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hỗ chấm: </a:t>
            </a:r>
            <a:endParaRPr lang="en-US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2" y="3632944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18 km và 12 km</a:t>
            </a:r>
            <a:endParaRPr lang="en-US" sz="20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11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 km và 24 km</a:t>
            </a:r>
            <a:endParaRPr lang="en-US" sz="20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3" y="3632944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 km và 18 km</a:t>
            </a:r>
            <a:endParaRPr lang="en-US" sz="20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2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24 km và 12 km</a:t>
            </a:r>
            <a:endParaRPr lang="en-US" sz="20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1"/>
            <a:ext cx="2167316" cy="106079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07274"/>
              </p:ext>
            </p:extLst>
          </p:nvPr>
        </p:nvGraphicFramePr>
        <p:xfrm>
          <a:off x="3733800" y="2737820"/>
          <a:ext cx="518160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2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9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1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gian đi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giờ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giờ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giờ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1800" b="1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đường đi được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km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8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2" y="268486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5483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3186755" y="1736958"/>
            <a:ext cx="3581401" cy="746356"/>
          </a:xfrm>
          <a:prstGeom prst="rect">
            <a:avLst/>
          </a:prstGeom>
          <a:noFill/>
        </p:spPr>
        <p:txBody>
          <a:bodyPr wrap="square" lIns="68489" tIns="34289" rIns="68489" bIns="34289">
            <a:spAutoFit/>
          </a:bodyPr>
          <a:lstStyle/>
          <a:p>
            <a:pPr algn="ctr" defTabSz="6847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698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910</Words>
  <Application>Microsoft Office PowerPoint</Application>
  <PresentationFormat>On-screen Show (16:9)</PresentationFormat>
  <Paragraphs>116</Paragraphs>
  <Slides>18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3_Office Theme</vt:lpstr>
      <vt:lpstr>Biology Lesson by SlidesGo</vt:lpstr>
      <vt:lpstr>4_Office Theme</vt:lpstr>
      <vt:lpstr>5_Office Theme</vt:lpstr>
      <vt:lpstr>Office Theme</vt:lpstr>
      <vt:lpstr>6_Office Theme</vt:lpstr>
      <vt:lpstr>7_Office Theme</vt:lpstr>
      <vt:lpstr>1_Office Theme</vt:lpstr>
      <vt:lpstr>8_Office Theme</vt:lpstr>
      <vt:lpstr>9_Office Theme</vt:lpstr>
      <vt:lpstr>2_Office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2021-10-07T08:23:02Z</dcterms:created>
  <dcterms:modified xsi:type="dcterms:W3CDTF">2021-10-12T08:19:08Z</dcterms:modified>
</cp:coreProperties>
</file>